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</p:sldIdLst>
  <p:sldSz cx="9144000" cy="6858000" type="screen4x3"/>
  <p:notesSz cx="9144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54124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632BA-1048-4F51-A504-1AB478916F8C}" type="datetime1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67AE3-8ADB-4060-8A27-350F45990F03}" type="datetime1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6946" y="1728084"/>
            <a:ext cx="3893820" cy="4286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AF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8320F-5417-4EA8-8211-BB38F65DA83C}" type="datetime1">
              <a:rPr lang="en-US" smtClean="0"/>
              <a:pPr/>
              <a:t>4/9/2020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984497" y="730758"/>
            <a:ext cx="4260850" cy="47625"/>
          </a:xfrm>
          <a:custGeom>
            <a:avLst/>
            <a:gdLst/>
            <a:ahLst/>
            <a:cxnLst/>
            <a:rect l="l" t="t" r="r" b="b"/>
            <a:pathLst>
              <a:path w="4260850" h="47625">
                <a:moveTo>
                  <a:pt x="0" y="47365"/>
                </a:moveTo>
                <a:lnTo>
                  <a:pt x="4260860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C5792-80B5-47B0-89BB-40C57ADAC5F4}" type="datetime1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837944" y="4728971"/>
            <a:ext cx="7306056" cy="16413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461631" y="5382255"/>
            <a:ext cx="4451985" cy="81280"/>
          </a:xfrm>
          <a:custGeom>
            <a:avLst/>
            <a:gdLst/>
            <a:ahLst/>
            <a:cxnLst/>
            <a:rect l="l" t="t" r="r" b="b"/>
            <a:pathLst>
              <a:path w="4451984" h="81279">
                <a:moveTo>
                  <a:pt x="0" y="0"/>
                </a:moveTo>
                <a:lnTo>
                  <a:pt x="4451603" y="0"/>
                </a:lnTo>
                <a:lnTo>
                  <a:pt x="4451603" y="80771"/>
                </a:lnTo>
                <a:lnTo>
                  <a:pt x="0" y="80771"/>
                </a:lnTo>
                <a:lnTo>
                  <a:pt x="0" y="0"/>
                </a:lnTo>
                <a:close/>
              </a:path>
            </a:pathLst>
          </a:custGeom>
          <a:solidFill>
            <a:srgbClr val="BD7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76427" y="67056"/>
            <a:ext cx="2218944" cy="15163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6174485" y="598170"/>
            <a:ext cx="2595880" cy="2679700"/>
          </a:xfrm>
          <a:custGeom>
            <a:avLst/>
            <a:gdLst/>
            <a:ahLst/>
            <a:cxnLst/>
            <a:rect l="l" t="t" r="r" b="b"/>
            <a:pathLst>
              <a:path w="2595879" h="2679700">
                <a:moveTo>
                  <a:pt x="1239935" y="1938284"/>
                </a:moveTo>
                <a:lnTo>
                  <a:pt x="926988" y="1938284"/>
                </a:lnTo>
                <a:lnTo>
                  <a:pt x="1019555" y="2679191"/>
                </a:lnTo>
                <a:lnTo>
                  <a:pt x="1239935" y="1938284"/>
                </a:lnTo>
                <a:close/>
              </a:path>
              <a:path w="2595879" h="2679700">
                <a:moveTo>
                  <a:pt x="1676128" y="1852543"/>
                </a:moveTo>
                <a:lnTo>
                  <a:pt x="1265438" y="1852543"/>
                </a:lnTo>
                <a:lnTo>
                  <a:pt x="1591696" y="2448062"/>
                </a:lnTo>
                <a:lnTo>
                  <a:pt x="1676128" y="1852543"/>
                </a:lnTo>
                <a:close/>
              </a:path>
              <a:path w="2595879" h="2679700">
                <a:moveTo>
                  <a:pt x="2069301" y="1793229"/>
                </a:moveTo>
                <a:lnTo>
                  <a:pt x="1684538" y="1793229"/>
                </a:lnTo>
                <a:lnTo>
                  <a:pt x="2180203" y="2244455"/>
                </a:lnTo>
                <a:lnTo>
                  <a:pt x="2069301" y="1793229"/>
                </a:lnTo>
                <a:close/>
              </a:path>
              <a:path w="2595879" h="2679700">
                <a:moveTo>
                  <a:pt x="2053449" y="1728734"/>
                </a:moveTo>
                <a:lnTo>
                  <a:pt x="680984" y="1728734"/>
                </a:lnTo>
                <a:lnTo>
                  <a:pt x="572140" y="2185172"/>
                </a:lnTo>
                <a:lnTo>
                  <a:pt x="926988" y="1938284"/>
                </a:lnTo>
                <a:lnTo>
                  <a:pt x="1239935" y="1938284"/>
                </a:lnTo>
                <a:lnTo>
                  <a:pt x="1265438" y="1852543"/>
                </a:lnTo>
                <a:lnTo>
                  <a:pt x="1676128" y="1852543"/>
                </a:lnTo>
                <a:lnTo>
                  <a:pt x="1684538" y="1793229"/>
                </a:lnTo>
                <a:lnTo>
                  <a:pt x="2069301" y="1793229"/>
                </a:lnTo>
                <a:lnTo>
                  <a:pt x="2053449" y="1728734"/>
                </a:lnTo>
                <a:close/>
              </a:path>
              <a:path w="2595879" h="2679700">
                <a:moveTo>
                  <a:pt x="44439" y="284591"/>
                </a:moveTo>
                <a:lnTo>
                  <a:pt x="556016" y="944758"/>
                </a:lnTo>
                <a:lnTo>
                  <a:pt x="0" y="1068567"/>
                </a:lnTo>
                <a:lnTo>
                  <a:pt x="447172" y="1460510"/>
                </a:lnTo>
                <a:lnTo>
                  <a:pt x="16245" y="1809353"/>
                </a:lnTo>
                <a:lnTo>
                  <a:pt x="680984" y="1728734"/>
                </a:lnTo>
                <a:lnTo>
                  <a:pt x="2053449" y="1728734"/>
                </a:lnTo>
                <a:lnTo>
                  <a:pt x="2023109" y="1605290"/>
                </a:lnTo>
                <a:lnTo>
                  <a:pt x="2536054" y="1605290"/>
                </a:lnTo>
                <a:lnTo>
                  <a:pt x="2115555" y="1299331"/>
                </a:lnTo>
                <a:lnTo>
                  <a:pt x="2534930" y="1009253"/>
                </a:lnTo>
                <a:lnTo>
                  <a:pt x="2006864" y="907298"/>
                </a:lnTo>
                <a:lnTo>
                  <a:pt x="2077018" y="783976"/>
                </a:lnTo>
                <a:lnTo>
                  <a:pt x="878585" y="783976"/>
                </a:lnTo>
                <a:lnTo>
                  <a:pt x="44439" y="284591"/>
                </a:lnTo>
                <a:close/>
              </a:path>
              <a:path w="2595879" h="2679700">
                <a:moveTo>
                  <a:pt x="2536054" y="1605290"/>
                </a:moveTo>
                <a:lnTo>
                  <a:pt x="2023109" y="1605290"/>
                </a:lnTo>
                <a:lnTo>
                  <a:pt x="2595371" y="1648449"/>
                </a:lnTo>
                <a:lnTo>
                  <a:pt x="2536054" y="1605290"/>
                </a:lnTo>
                <a:close/>
              </a:path>
              <a:path w="2595879" h="2679700">
                <a:moveTo>
                  <a:pt x="1003553" y="284591"/>
                </a:moveTo>
                <a:lnTo>
                  <a:pt x="878585" y="783976"/>
                </a:lnTo>
                <a:lnTo>
                  <a:pt x="2077018" y="783976"/>
                </a:lnTo>
                <a:lnTo>
                  <a:pt x="2113726" y="719449"/>
                </a:lnTo>
                <a:lnTo>
                  <a:pt x="1297685" y="719449"/>
                </a:lnTo>
                <a:lnTo>
                  <a:pt x="1003553" y="284591"/>
                </a:lnTo>
                <a:close/>
              </a:path>
              <a:path w="2595879" h="2679700">
                <a:moveTo>
                  <a:pt x="1744858" y="0"/>
                </a:moveTo>
                <a:lnTo>
                  <a:pt x="1297685" y="719449"/>
                </a:lnTo>
                <a:lnTo>
                  <a:pt x="2113726" y="719449"/>
                </a:lnTo>
                <a:lnTo>
                  <a:pt x="2147242" y="660532"/>
                </a:lnTo>
                <a:lnTo>
                  <a:pt x="1700783" y="660532"/>
                </a:lnTo>
                <a:lnTo>
                  <a:pt x="1744858" y="0"/>
                </a:lnTo>
                <a:close/>
              </a:path>
              <a:path w="2595879" h="2679700">
                <a:moveTo>
                  <a:pt x="2208519" y="552815"/>
                </a:moveTo>
                <a:lnTo>
                  <a:pt x="1700783" y="660532"/>
                </a:lnTo>
                <a:lnTo>
                  <a:pt x="2147242" y="660532"/>
                </a:lnTo>
                <a:lnTo>
                  <a:pt x="2208519" y="552815"/>
                </a:lnTo>
                <a:close/>
              </a:path>
            </a:pathLst>
          </a:custGeom>
          <a:solidFill>
            <a:srgbClr val="B8CD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6174485" y="598170"/>
            <a:ext cx="2595880" cy="2679700"/>
          </a:xfrm>
          <a:custGeom>
            <a:avLst/>
            <a:gdLst/>
            <a:ahLst/>
            <a:cxnLst/>
            <a:rect l="l" t="t" r="r" b="b"/>
            <a:pathLst>
              <a:path w="2595879" h="2679700">
                <a:moveTo>
                  <a:pt x="1297685" y="719449"/>
                </a:moveTo>
                <a:lnTo>
                  <a:pt x="1744858" y="0"/>
                </a:lnTo>
                <a:lnTo>
                  <a:pt x="1700783" y="660532"/>
                </a:lnTo>
                <a:lnTo>
                  <a:pt x="2208519" y="552815"/>
                </a:lnTo>
                <a:lnTo>
                  <a:pt x="2006864" y="907298"/>
                </a:lnTo>
                <a:lnTo>
                  <a:pt x="2534930" y="1009253"/>
                </a:lnTo>
                <a:lnTo>
                  <a:pt x="2115555" y="1299331"/>
                </a:lnTo>
                <a:lnTo>
                  <a:pt x="2595371" y="1648449"/>
                </a:lnTo>
                <a:lnTo>
                  <a:pt x="2023109" y="1605290"/>
                </a:lnTo>
                <a:lnTo>
                  <a:pt x="2180203" y="2244455"/>
                </a:lnTo>
                <a:lnTo>
                  <a:pt x="1684538" y="1793229"/>
                </a:lnTo>
                <a:lnTo>
                  <a:pt x="1591696" y="2448062"/>
                </a:lnTo>
                <a:lnTo>
                  <a:pt x="1265438" y="1852543"/>
                </a:lnTo>
                <a:lnTo>
                  <a:pt x="1019555" y="2679191"/>
                </a:lnTo>
                <a:lnTo>
                  <a:pt x="926988" y="1938284"/>
                </a:lnTo>
                <a:lnTo>
                  <a:pt x="572140" y="2185172"/>
                </a:lnTo>
                <a:lnTo>
                  <a:pt x="680984" y="1728734"/>
                </a:lnTo>
                <a:lnTo>
                  <a:pt x="16245" y="1809353"/>
                </a:lnTo>
                <a:lnTo>
                  <a:pt x="447172" y="1460510"/>
                </a:lnTo>
                <a:lnTo>
                  <a:pt x="0" y="1068567"/>
                </a:lnTo>
                <a:lnTo>
                  <a:pt x="556016" y="944758"/>
                </a:lnTo>
                <a:lnTo>
                  <a:pt x="44439" y="284591"/>
                </a:lnTo>
                <a:lnTo>
                  <a:pt x="878585" y="783976"/>
                </a:lnTo>
                <a:lnTo>
                  <a:pt x="1003553" y="284591"/>
                </a:lnTo>
                <a:lnTo>
                  <a:pt x="1297685" y="719449"/>
                </a:lnTo>
                <a:close/>
              </a:path>
            </a:pathLst>
          </a:custGeom>
          <a:ln w="25907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0" y="6178296"/>
            <a:ext cx="9144000" cy="679450"/>
          </a:xfrm>
          <a:custGeom>
            <a:avLst/>
            <a:gdLst/>
            <a:ahLst/>
            <a:cxnLst/>
            <a:rect l="l" t="t" r="r" b="b"/>
            <a:pathLst>
              <a:path w="9144000" h="679450">
                <a:moveTo>
                  <a:pt x="9090294" y="0"/>
                </a:moveTo>
                <a:lnTo>
                  <a:pt x="9069567" y="3346"/>
                </a:lnTo>
                <a:lnTo>
                  <a:pt x="9052681" y="12429"/>
                </a:lnTo>
                <a:lnTo>
                  <a:pt x="9041251" y="25932"/>
                </a:lnTo>
                <a:lnTo>
                  <a:pt x="9037075" y="42470"/>
                </a:lnTo>
                <a:lnTo>
                  <a:pt x="9037075" y="84926"/>
                </a:lnTo>
                <a:lnTo>
                  <a:pt x="53185" y="84926"/>
                </a:lnTo>
                <a:lnTo>
                  <a:pt x="15585" y="97356"/>
                </a:lnTo>
                <a:lnTo>
                  <a:pt x="0" y="636912"/>
                </a:lnTo>
                <a:lnTo>
                  <a:pt x="4179" y="653438"/>
                </a:lnTo>
                <a:lnTo>
                  <a:pt x="15573" y="666940"/>
                </a:lnTo>
                <a:lnTo>
                  <a:pt x="32468" y="676036"/>
                </a:lnTo>
                <a:lnTo>
                  <a:pt x="53173" y="679382"/>
                </a:lnTo>
                <a:lnTo>
                  <a:pt x="73866" y="676036"/>
                </a:lnTo>
                <a:lnTo>
                  <a:pt x="90761" y="666940"/>
                </a:lnTo>
                <a:lnTo>
                  <a:pt x="102155" y="653438"/>
                </a:lnTo>
                <a:lnTo>
                  <a:pt x="106334" y="636912"/>
                </a:lnTo>
                <a:lnTo>
                  <a:pt x="106334" y="594443"/>
                </a:lnTo>
                <a:lnTo>
                  <a:pt x="9090367" y="594443"/>
                </a:lnTo>
                <a:lnTo>
                  <a:pt x="9110989" y="591121"/>
                </a:lnTo>
                <a:lnTo>
                  <a:pt x="9127875" y="582025"/>
                </a:lnTo>
                <a:lnTo>
                  <a:pt x="9139305" y="568523"/>
                </a:lnTo>
                <a:lnTo>
                  <a:pt x="9143481" y="551997"/>
                </a:lnTo>
                <a:lnTo>
                  <a:pt x="9143481" y="42470"/>
                </a:lnTo>
                <a:lnTo>
                  <a:pt x="9139305" y="25932"/>
                </a:lnTo>
                <a:lnTo>
                  <a:pt x="9127875" y="12429"/>
                </a:lnTo>
                <a:lnTo>
                  <a:pt x="9110989" y="3346"/>
                </a:lnTo>
                <a:lnTo>
                  <a:pt x="9090294" y="0"/>
                </a:lnTo>
                <a:close/>
              </a:path>
              <a:path w="9144000" h="679450">
                <a:moveTo>
                  <a:pt x="9090367" y="594443"/>
                </a:moveTo>
                <a:lnTo>
                  <a:pt x="106334" y="594443"/>
                </a:lnTo>
                <a:lnTo>
                  <a:pt x="9090294" y="594455"/>
                </a:lnTo>
                <a:close/>
              </a:path>
            </a:pathLst>
          </a:custGeom>
          <a:solidFill>
            <a:srgbClr val="C1E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0" y="6178296"/>
            <a:ext cx="9144000" cy="679450"/>
          </a:xfrm>
          <a:custGeom>
            <a:avLst/>
            <a:gdLst/>
            <a:ahLst/>
            <a:cxnLst/>
            <a:rect l="l" t="t" r="r" b="b"/>
            <a:pathLst>
              <a:path w="9144000" h="679450">
                <a:moveTo>
                  <a:pt x="11" y="127385"/>
                </a:moveTo>
                <a:lnTo>
                  <a:pt x="4190" y="110858"/>
                </a:lnTo>
                <a:lnTo>
                  <a:pt x="15585" y="97356"/>
                </a:lnTo>
                <a:lnTo>
                  <a:pt x="32492" y="88248"/>
                </a:lnTo>
                <a:lnTo>
                  <a:pt x="53185" y="84926"/>
                </a:lnTo>
                <a:lnTo>
                  <a:pt x="9037075" y="84926"/>
                </a:lnTo>
                <a:lnTo>
                  <a:pt x="9037075" y="42470"/>
                </a:lnTo>
                <a:lnTo>
                  <a:pt x="9041251" y="25932"/>
                </a:lnTo>
                <a:lnTo>
                  <a:pt x="9052681" y="12429"/>
                </a:lnTo>
                <a:lnTo>
                  <a:pt x="9069567" y="3346"/>
                </a:lnTo>
                <a:lnTo>
                  <a:pt x="9090294" y="0"/>
                </a:lnTo>
                <a:lnTo>
                  <a:pt x="9110989" y="3346"/>
                </a:lnTo>
                <a:lnTo>
                  <a:pt x="9127875" y="12429"/>
                </a:lnTo>
                <a:lnTo>
                  <a:pt x="9139305" y="25932"/>
                </a:lnTo>
                <a:lnTo>
                  <a:pt x="9143481" y="42470"/>
                </a:lnTo>
                <a:lnTo>
                  <a:pt x="9143481" y="551997"/>
                </a:lnTo>
                <a:lnTo>
                  <a:pt x="9139305" y="568523"/>
                </a:lnTo>
                <a:lnTo>
                  <a:pt x="9127875" y="582025"/>
                </a:lnTo>
                <a:lnTo>
                  <a:pt x="9110989" y="591121"/>
                </a:lnTo>
                <a:lnTo>
                  <a:pt x="9090294" y="594455"/>
                </a:lnTo>
                <a:lnTo>
                  <a:pt x="106334" y="594443"/>
                </a:lnTo>
                <a:lnTo>
                  <a:pt x="106334" y="636912"/>
                </a:lnTo>
                <a:lnTo>
                  <a:pt x="102155" y="653438"/>
                </a:lnTo>
                <a:lnTo>
                  <a:pt x="90761" y="666940"/>
                </a:lnTo>
                <a:lnTo>
                  <a:pt x="73866" y="676036"/>
                </a:lnTo>
                <a:lnTo>
                  <a:pt x="53173" y="679382"/>
                </a:lnTo>
                <a:lnTo>
                  <a:pt x="32468" y="676036"/>
                </a:lnTo>
                <a:lnTo>
                  <a:pt x="15573" y="666940"/>
                </a:lnTo>
                <a:lnTo>
                  <a:pt x="4179" y="653438"/>
                </a:lnTo>
                <a:lnTo>
                  <a:pt x="0" y="636912"/>
                </a:lnTo>
                <a:lnTo>
                  <a:pt x="11" y="127385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509F4-00EC-4BD6-98D6-7EF651100C6C}" type="datetime1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6" y="292120"/>
            <a:ext cx="8089787" cy="1074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402" y="1776497"/>
            <a:ext cx="7925195" cy="2489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1906A-803F-4ADB-BADA-C7A2D3B1A3C2}" type="datetime1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3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9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eeksforgeeks.org/important-differences-between-python-2-x-and-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08505" y="4828163"/>
            <a:ext cx="7135495" cy="18774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70175">
              <a:lnSpc>
                <a:spcPct val="100000"/>
              </a:lnSpc>
            </a:pPr>
            <a:r>
              <a:rPr sz="4000" b="1" spc="-35" dirty="0">
                <a:solidFill>
                  <a:srgbClr val="91D050"/>
                </a:solidFill>
                <a:latin typeface="Arial"/>
                <a:cs typeface="Arial"/>
              </a:rPr>
              <a:t>Com</a:t>
            </a:r>
            <a:r>
              <a:rPr sz="4000" b="1" spc="-40" dirty="0">
                <a:solidFill>
                  <a:srgbClr val="91D050"/>
                </a:solidFill>
                <a:latin typeface="Arial"/>
                <a:cs typeface="Arial"/>
              </a:rPr>
              <a:t>p</a:t>
            </a:r>
            <a:r>
              <a:rPr sz="4000" b="1" spc="-20" dirty="0">
                <a:solidFill>
                  <a:srgbClr val="91D050"/>
                </a:solidFill>
                <a:latin typeface="Arial"/>
                <a:cs typeface="Arial"/>
              </a:rPr>
              <a:t>uter</a:t>
            </a:r>
            <a:r>
              <a:rPr sz="4000" b="1" spc="10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4000" b="1" spc="-25" dirty="0">
                <a:solidFill>
                  <a:srgbClr val="91D050"/>
                </a:solidFill>
                <a:latin typeface="Arial"/>
                <a:cs typeface="Arial"/>
              </a:rPr>
              <a:t>Scie</a:t>
            </a:r>
            <a:r>
              <a:rPr sz="4000" b="1" spc="-40" dirty="0">
                <a:solidFill>
                  <a:srgbClr val="91D050"/>
                </a:solidFill>
                <a:latin typeface="Arial"/>
                <a:cs typeface="Arial"/>
              </a:rPr>
              <a:t>n</a:t>
            </a:r>
            <a:r>
              <a:rPr sz="4000" b="1" spc="-30" dirty="0">
                <a:solidFill>
                  <a:srgbClr val="91D050"/>
                </a:solidFill>
                <a:latin typeface="Arial"/>
                <a:cs typeface="Arial"/>
              </a:rPr>
              <a:t>ce</a:t>
            </a:r>
            <a:endParaRPr sz="4000" dirty="0">
              <a:latin typeface="Arial"/>
              <a:cs typeface="Arial"/>
            </a:endParaRPr>
          </a:p>
          <a:p>
            <a:pPr marL="314960">
              <a:lnSpc>
                <a:spcPct val="100000"/>
              </a:lnSpc>
              <a:spcBef>
                <a:spcPts val="15"/>
              </a:spcBef>
              <a:tabLst>
                <a:tab pos="4257040" algn="l"/>
              </a:tabLst>
            </a:pPr>
            <a:r>
              <a:rPr sz="3600" b="1" spc="-5" dirty="0">
                <a:solidFill>
                  <a:srgbClr val="E46C09"/>
                </a:solidFill>
                <a:latin typeface="Arial"/>
                <a:cs typeface="Arial"/>
              </a:rPr>
              <a:t>Clas</a:t>
            </a:r>
            <a:r>
              <a:rPr sz="3600" b="1" dirty="0">
                <a:solidFill>
                  <a:srgbClr val="E46C09"/>
                </a:solidFill>
                <a:latin typeface="Arial"/>
                <a:cs typeface="Arial"/>
              </a:rPr>
              <a:t>s</a:t>
            </a:r>
            <a:r>
              <a:rPr sz="3600" b="1" spc="70" dirty="0">
                <a:solidFill>
                  <a:srgbClr val="E46C09"/>
                </a:solidFill>
                <a:latin typeface="Times New Roman"/>
                <a:cs typeface="Times New Roman"/>
              </a:rPr>
              <a:t> </a:t>
            </a:r>
            <a:r>
              <a:rPr sz="3600" b="1" spc="-15" dirty="0">
                <a:solidFill>
                  <a:srgbClr val="E46C09"/>
                </a:solidFill>
                <a:latin typeface="Arial"/>
                <a:cs typeface="Arial"/>
              </a:rPr>
              <a:t>XII</a:t>
            </a:r>
            <a:r>
              <a:rPr sz="3600" b="1" spc="70" dirty="0">
                <a:solidFill>
                  <a:srgbClr val="E46C09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E46C09"/>
                </a:solidFill>
                <a:latin typeface="Arial"/>
                <a:cs typeface="Arial"/>
              </a:rPr>
              <a:t>(</a:t>
            </a:r>
            <a:r>
              <a:rPr sz="3600" b="1" spc="-35" dirty="0">
                <a:solidFill>
                  <a:srgbClr val="E46C09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E46C09"/>
                </a:solidFill>
                <a:latin typeface="Arial"/>
                <a:cs typeface="Arial"/>
              </a:rPr>
              <a:t>As</a:t>
            </a:r>
            <a:r>
              <a:rPr sz="3600" b="1" spc="-60" dirty="0">
                <a:solidFill>
                  <a:srgbClr val="E46C09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E46C09"/>
                </a:solidFill>
                <a:latin typeface="Arial"/>
                <a:cs typeface="Arial"/>
              </a:rPr>
              <a:t>per</a:t>
            </a:r>
            <a:r>
              <a:rPr sz="3600" b="1" dirty="0">
                <a:solidFill>
                  <a:srgbClr val="E46C09"/>
                </a:solidFill>
                <a:latin typeface="Times New Roman"/>
                <a:cs typeface="Times New Roman"/>
              </a:rPr>
              <a:t>	</a:t>
            </a:r>
            <a:r>
              <a:rPr sz="3600" b="1" spc="-5" dirty="0">
                <a:solidFill>
                  <a:srgbClr val="E46C09"/>
                </a:solidFill>
                <a:latin typeface="Arial"/>
                <a:cs typeface="Arial"/>
              </a:rPr>
              <a:t>CBS</a:t>
            </a:r>
            <a:r>
              <a:rPr sz="3600" b="1" dirty="0">
                <a:solidFill>
                  <a:srgbClr val="E46C09"/>
                </a:solidFill>
                <a:latin typeface="Arial"/>
                <a:cs typeface="Arial"/>
              </a:rPr>
              <a:t>E</a:t>
            </a:r>
            <a:r>
              <a:rPr sz="3600" b="1" spc="55" dirty="0">
                <a:solidFill>
                  <a:srgbClr val="E46C09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E46C09"/>
                </a:solidFill>
                <a:latin typeface="Arial"/>
                <a:cs typeface="Arial"/>
              </a:rPr>
              <a:t>Board)</a:t>
            </a:r>
            <a:endParaRPr sz="3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n-US" sz="1800" b="1" spc="-65" dirty="0" smtClean="0">
                <a:latin typeface="Arial"/>
                <a:cs typeface="Arial"/>
              </a:rPr>
              <a:t>Visit School Website for Regular Updates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8837" y="1267582"/>
            <a:ext cx="6923405" cy="2716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23255" marR="5080" indent="255904">
              <a:lnSpc>
                <a:spcPct val="100000"/>
              </a:lnSpc>
            </a:pP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800" b="1" spc="-25" dirty="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sz="2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6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labus</a:t>
            </a:r>
            <a:r>
              <a:rPr sz="2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2020-21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 marR="4893945">
              <a:lnSpc>
                <a:spcPct val="120000"/>
              </a:lnSpc>
            </a:pPr>
            <a:r>
              <a:rPr sz="2000" spc="-5" dirty="0">
                <a:solidFill>
                  <a:srgbClr val="FFFF00"/>
                </a:solidFill>
                <a:latin typeface="Calibri"/>
                <a:cs typeface="Calibri"/>
              </a:rPr>
              <a:t>Chap</a:t>
            </a:r>
            <a:r>
              <a:rPr sz="2000" spc="-30" dirty="0">
                <a:solidFill>
                  <a:srgbClr val="FFFF0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er</a:t>
            </a:r>
            <a:r>
              <a:rPr sz="2000" spc="-10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00"/>
                </a:solidFill>
                <a:latin typeface="Calibri"/>
                <a:cs typeface="Calibri"/>
              </a:rPr>
              <a:t>1</a:t>
            </a:r>
            <a:r>
              <a:rPr sz="200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spc="20" dirty="0">
                <a:solidFill>
                  <a:srgbClr val="FFFF00"/>
                </a:solidFill>
                <a:latin typeface="Century Gothic"/>
                <a:cs typeface="Century Gothic"/>
              </a:rPr>
              <a:t>Re</a:t>
            </a:r>
            <a:r>
              <a:rPr sz="2000" b="1" spc="25" dirty="0">
                <a:solidFill>
                  <a:srgbClr val="FFFF00"/>
                </a:solidFill>
                <a:latin typeface="Century Gothic"/>
                <a:cs typeface="Century Gothic"/>
              </a:rPr>
              <a:t>v</a:t>
            </a:r>
            <a:r>
              <a:rPr sz="2000" b="1" spc="20" dirty="0">
                <a:solidFill>
                  <a:srgbClr val="FFFF00"/>
                </a:solidFill>
                <a:latin typeface="Century Gothic"/>
                <a:cs typeface="Century Gothic"/>
              </a:rPr>
              <a:t>i</a:t>
            </a:r>
            <a:r>
              <a:rPr sz="2000" b="1" spc="15" dirty="0">
                <a:solidFill>
                  <a:srgbClr val="FFFF00"/>
                </a:solidFill>
                <a:latin typeface="Century Gothic"/>
                <a:cs typeface="Century Gothic"/>
              </a:rPr>
              <a:t>s</a:t>
            </a:r>
            <a:r>
              <a:rPr sz="2000" b="1" spc="10" dirty="0">
                <a:solidFill>
                  <a:srgbClr val="FFFF00"/>
                </a:solidFill>
                <a:latin typeface="Century Gothic"/>
                <a:cs typeface="Century Gothic"/>
              </a:rPr>
              <a:t>io</a:t>
            </a:r>
            <a:r>
              <a:rPr sz="2000" b="1" dirty="0">
                <a:solidFill>
                  <a:srgbClr val="FFFF00"/>
                </a:solidFill>
                <a:latin typeface="Century Gothic"/>
                <a:cs typeface="Century Gothic"/>
              </a:rPr>
              <a:t>n</a:t>
            </a:r>
            <a:r>
              <a:rPr sz="2000" b="1" spc="5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spc="20" dirty="0">
                <a:solidFill>
                  <a:srgbClr val="FFFF00"/>
                </a:solidFill>
                <a:latin typeface="Century Gothic"/>
                <a:cs typeface="Century Gothic"/>
              </a:rPr>
              <a:t>o</a:t>
            </a:r>
            <a:r>
              <a:rPr sz="2000" b="1" dirty="0">
                <a:solidFill>
                  <a:srgbClr val="FFFF00"/>
                </a:solidFill>
                <a:latin typeface="Century Gothic"/>
                <a:cs typeface="Century Gothic"/>
              </a:rPr>
              <a:t>f</a:t>
            </a:r>
            <a:r>
              <a:rPr sz="2000" b="1" spc="8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spc="20" dirty="0">
                <a:solidFill>
                  <a:srgbClr val="FFFF00"/>
                </a:solidFill>
                <a:latin typeface="Century Gothic"/>
                <a:cs typeface="Century Gothic"/>
              </a:rPr>
              <a:t>t</a:t>
            </a:r>
            <a:r>
              <a:rPr sz="2000" b="1" spc="15" dirty="0">
                <a:solidFill>
                  <a:srgbClr val="FFFF00"/>
                </a:solidFill>
                <a:latin typeface="Century Gothic"/>
                <a:cs typeface="Century Gothic"/>
              </a:rPr>
              <a:t>h</a:t>
            </a:r>
            <a:r>
              <a:rPr sz="2000" b="1" dirty="0">
                <a:solidFill>
                  <a:srgbClr val="FFFF00"/>
                </a:solidFill>
                <a:latin typeface="Century Gothic"/>
                <a:cs typeface="Century Gothic"/>
              </a:rPr>
              <a:t>e</a:t>
            </a:r>
            <a:r>
              <a:rPr sz="2000" b="1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spc="20" dirty="0">
                <a:solidFill>
                  <a:srgbClr val="FFFF00"/>
                </a:solidFill>
                <a:latin typeface="Century Gothic"/>
                <a:cs typeface="Century Gothic"/>
              </a:rPr>
              <a:t>B</a:t>
            </a:r>
            <a:r>
              <a:rPr sz="2000" b="1" spc="15" dirty="0">
                <a:solidFill>
                  <a:srgbClr val="FFFF00"/>
                </a:solidFill>
                <a:latin typeface="Century Gothic"/>
                <a:cs typeface="Century Gothic"/>
              </a:rPr>
              <a:t>as</a:t>
            </a:r>
            <a:r>
              <a:rPr sz="2000" b="1" spc="20" dirty="0">
                <a:solidFill>
                  <a:srgbClr val="FFFF00"/>
                </a:solidFill>
                <a:latin typeface="Century Gothic"/>
                <a:cs typeface="Century Gothic"/>
              </a:rPr>
              <a:t>ic</a:t>
            </a:r>
            <a:r>
              <a:rPr sz="2000" b="1" dirty="0">
                <a:solidFill>
                  <a:srgbClr val="FFFF00"/>
                </a:solidFill>
                <a:latin typeface="Century Gothic"/>
                <a:cs typeface="Century Gothic"/>
              </a:rPr>
              <a:t>s</a:t>
            </a:r>
            <a:r>
              <a:rPr sz="2000" b="1" spc="5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spc="20" dirty="0">
                <a:solidFill>
                  <a:srgbClr val="FFFF00"/>
                </a:solidFill>
                <a:latin typeface="Century Gothic"/>
                <a:cs typeface="Century Gothic"/>
              </a:rPr>
              <a:t>o</a:t>
            </a:r>
            <a:r>
              <a:rPr sz="2000" b="1" dirty="0">
                <a:solidFill>
                  <a:srgbClr val="FFFF00"/>
                </a:solidFill>
                <a:latin typeface="Century Gothic"/>
                <a:cs typeface="Century Gothic"/>
              </a:rPr>
              <a:t>f</a:t>
            </a:r>
            <a:r>
              <a:rPr sz="2000" b="1" spc="8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000" b="1" spc="25" dirty="0">
                <a:solidFill>
                  <a:srgbClr val="FFFF00"/>
                </a:solidFill>
                <a:latin typeface="Century Gothic"/>
                <a:cs typeface="Century Gothic"/>
              </a:rPr>
              <a:t>P</a:t>
            </a:r>
            <a:r>
              <a:rPr sz="2000" b="1" spc="20" dirty="0">
                <a:solidFill>
                  <a:srgbClr val="FFFF00"/>
                </a:solidFill>
                <a:latin typeface="Century Gothic"/>
                <a:cs typeface="Century Gothic"/>
              </a:rPr>
              <a:t>yt</a:t>
            </a:r>
            <a:r>
              <a:rPr sz="2000" b="1" spc="15" dirty="0">
                <a:solidFill>
                  <a:srgbClr val="FFFF00"/>
                </a:solidFill>
                <a:latin typeface="Century Gothic"/>
                <a:cs typeface="Century Gothic"/>
              </a:rPr>
              <a:t>h</a:t>
            </a:r>
            <a:r>
              <a:rPr sz="2000" b="1" spc="20" dirty="0">
                <a:solidFill>
                  <a:srgbClr val="FFFF00"/>
                </a:solidFill>
                <a:latin typeface="Century Gothic"/>
                <a:cs typeface="Century Gothic"/>
              </a:rPr>
              <a:t>o</a:t>
            </a:r>
            <a:r>
              <a:rPr sz="2000" b="1" dirty="0">
                <a:solidFill>
                  <a:srgbClr val="FFFF00"/>
                </a:solidFill>
                <a:latin typeface="Century Gothic"/>
                <a:cs typeface="Century Gothic"/>
              </a:rPr>
              <a:t>n</a:t>
            </a:r>
            <a:endParaRPr sz="2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14319" y="1149345"/>
            <a:ext cx="264160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7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Han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dli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ng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37" y="167411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44749" y="1783964"/>
            <a:ext cx="7522845" cy="2878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14400" algn="just">
              <a:lnSpc>
                <a:spcPct val="100000"/>
              </a:lnSpc>
            </a:pP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Mo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 </a:t>
            </a:r>
            <a:r>
              <a:rPr sz="2400" spc="21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f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 </a:t>
            </a:r>
            <a:r>
              <a:rPr sz="2400" spc="21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 </a:t>
            </a:r>
            <a:r>
              <a:rPr sz="2400" spc="22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omp</a:t>
            </a:r>
            <a:r>
              <a:rPr sz="2400" spc="5" dirty="0">
                <a:solidFill>
                  <a:srgbClr val="3298FF"/>
                </a:solidFill>
                <a:latin typeface="Calibri"/>
                <a:cs typeface="Calibri"/>
              </a:rPr>
              <a:t>u</a:t>
            </a:r>
            <a:r>
              <a:rPr sz="2400" spc="-5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er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 </a:t>
            </a:r>
            <a:r>
              <a:rPr sz="2400" spc="21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p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g</a:t>
            </a:r>
            <a:r>
              <a:rPr sz="2400" spc="-55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mmi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g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 </a:t>
            </a:r>
            <a:r>
              <a:rPr sz="2400" spc="204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la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ngua</a:t>
            </a:r>
            <a:r>
              <a:rPr sz="2400" spc="-45" dirty="0">
                <a:solidFill>
                  <a:srgbClr val="3298FF"/>
                </a:solidFill>
                <a:latin typeface="Calibri"/>
                <a:cs typeface="Calibri"/>
              </a:rPr>
              <a:t>g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1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supp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ort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d</a:t>
            </a:r>
            <a:r>
              <a:rPr sz="2400" spc="-25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typ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e,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5" dirty="0">
                <a:solidFill>
                  <a:srgbClr val="3298FF"/>
                </a:solidFill>
                <a:latin typeface="Calibri"/>
                <a:cs typeface="Calibri"/>
              </a:rPr>
              <a:t>v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aria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b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l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es,ope</a:t>
            </a:r>
            <a:r>
              <a:rPr sz="2400" spc="-60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spc="-25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and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xp</a:t>
            </a:r>
            <a:r>
              <a:rPr sz="2400" spc="-30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ess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io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li</a:t>
            </a:r>
            <a:r>
              <a:rPr sz="2400" spc="-90" dirty="0">
                <a:solidFill>
                  <a:srgbClr val="3298FF"/>
                </a:solidFill>
                <a:latin typeface="Calibri"/>
                <a:cs typeface="Calibri"/>
              </a:rPr>
              <a:t>k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1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fundam</a:t>
            </a:r>
            <a:r>
              <a:rPr sz="2400" spc="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als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.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P</a:t>
            </a:r>
            <a:r>
              <a:rPr sz="2400" spc="0" dirty="0">
                <a:solidFill>
                  <a:srgbClr val="3298FF"/>
                </a:solidFill>
                <a:latin typeface="Calibri"/>
                <a:cs typeface="Calibri"/>
              </a:rPr>
              <a:t>y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thon</a:t>
            </a:r>
            <a:r>
              <a:rPr sz="24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al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spc="-7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supp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ort</a:t>
            </a:r>
            <a:r>
              <a:rPr sz="24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thes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400" spc="-2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400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114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FF0000"/>
                </a:solidFill>
                <a:latin typeface="Calibri"/>
                <a:cs typeface="Calibri"/>
              </a:rPr>
              <a:t>yp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spc="-5" dirty="0">
                <a:solidFill>
                  <a:srgbClr val="4C87C4"/>
                </a:solidFill>
                <a:latin typeface="Calibri"/>
                <a:cs typeface="Calibri"/>
              </a:rPr>
              <a:t>D</a:t>
            </a:r>
            <a:r>
              <a:rPr sz="2400" spc="-25" dirty="0">
                <a:solidFill>
                  <a:srgbClr val="4C87C4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4C87C4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a</a:t>
            </a:r>
            <a:r>
              <a:rPr sz="2400" spc="25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114" dirty="0">
                <a:solidFill>
                  <a:srgbClr val="4C87C4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4C87C4"/>
                </a:solidFill>
                <a:latin typeface="Calibri"/>
                <a:cs typeface="Calibri"/>
              </a:rPr>
              <a:t>ype</a:t>
            </a:r>
            <a:r>
              <a:rPr sz="2400" spc="3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C87C4"/>
                </a:solidFill>
                <a:latin typeface="Calibri"/>
                <a:cs typeface="Calibri"/>
              </a:rPr>
              <a:t>sp</a:t>
            </a:r>
            <a:r>
              <a:rPr sz="2400" spc="5" dirty="0">
                <a:solidFill>
                  <a:srgbClr val="4C87C4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c</a:t>
            </a:r>
            <a:r>
              <a:rPr sz="2400" spc="5" dirty="0">
                <a:solidFill>
                  <a:srgbClr val="4C87C4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4C87C4"/>
                </a:solidFill>
                <a:latin typeface="Calibri"/>
                <a:cs typeface="Calibri"/>
              </a:rPr>
              <a:t>f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i</a:t>
            </a:r>
            <a:r>
              <a:rPr sz="2400" spc="-10" dirty="0">
                <a:solidFill>
                  <a:srgbClr val="4C87C4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s</a:t>
            </a:r>
            <a:r>
              <a:rPr sz="2400" spc="15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which</a:t>
            </a:r>
            <a:r>
              <a:rPr sz="2400" spc="3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4C87C4"/>
                </a:solidFill>
                <a:latin typeface="Calibri"/>
                <a:cs typeface="Calibri"/>
              </a:rPr>
              <a:t>type</a:t>
            </a:r>
            <a:r>
              <a:rPr sz="2400" spc="3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4C87C4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f</a:t>
            </a:r>
            <a:r>
              <a:rPr sz="2400" spc="2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4C87C4"/>
                </a:solidFill>
                <a:latin typeface="Calibri"/>
                <a:cs typeface="Calibri"/>
              </a:rPr>
              <a:t>v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al</a:t>
            </a:r>
            <a:r>
              <a:rPr sz="2400" spc="-20" dirty="0">
                <a:solidFill>
                  <a:srgbClr val="4C87C4"/>
                </a:solidFill>
                <a:latin typeface="Calibri"/>
                <a:cs typeface="Calibri"/>
              </a:rPr>
              <a:t>u</a:t>
            </a:r>
            <a:r>
              <a:rPr sz="2400" spc="-15" dirty="0">
                <a:solidFill>
                  <a:srgbClr val="4C87C4"/>
                </a:solidFill>
                <a:latin typeface="Calibri"/>
                <a:cs typeface="Calibri"/>
              </a:rPr>
              <a:t>e</a:t>
            </a:r>
            <a:r>
              <a:rPr sz="2400" spc="3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a</a:t>
            </a:r>
            <a:r>
              <a:rPr sz="2400" spc="25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55" dirty="0">
                <a:solidFill>
                  <a:srgbClr val="4C87C4"/>
                </a:solidFill>
                <a:latin typeface="Calibri"/>
                <a:cs typeface="Calibri"/>
              </a:rPr>
              <a:t>v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aria</a:t>
            </a:r>
            <a:r>
              <a:rPr sz="2400" spc="-5" dirty="0">
                <a:solidFill>
                  <a:srgbClr val="4C87C4"/>
                </a:solidFill>
                <a:latin typeface="Calibri"/>
                <a:cs typeface="Calibri"/>
              </a:rPr>
              <a:t>b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l</a:t>
            </a:r>
            <a:r>
              <a:rPr sz="2400" spc="-15" dirty="0">
                <a:solidFill>
                  <a:srgbClr val="4C87C4"/>
                </a:solidFill>
                <a:latin typeface="Calibri"/>
                <a:cs typeface="Calibri"/>
              </a:rPr>
              <a:t>e</a:t>
            </a:r>
            <a:r>
              <a:rPr sz="2400" spc="3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4C87C4"/>
                </a:solidFill>
                <a:latin typeface="Calibri"/>
                <a:cs typeface="Calibri"/>
              </a:rPr>
              <a:t>c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an</a:t>
            </a:r>
            <a:r>
              <a:rPr sz="2400" spc="25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4C87C4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4C87C4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4C87C4"/>
                </a:solidFill>
                <a:latin typeface="Calibri"/>
                <a:cs typeface="Calibri"/>
              </a:rPr>
              <a:t>o</a:t>
            </a:r>
            <a:r>
              <a:rPr sz="2400" spc="-50" dirty="0">
                <a:solidFill>
                  <a:srgbClr val="4C87C4"/>
                </a:solidFill>
                <a:latin typeface="Calibri"/>
                <a:cs typeface="Calibri"/>
              </a:rPr>
              <a:t>r</a:t>
            </a:r>
            <a:r>
              <a:rPr sz="2400" spc="-10" dirty="0">
                <a:solidFill>
                  <a:srgbClr val="4C87C4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.</a:t>
            </a:r>
            <a:r>
              <a:rPr sz="240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4C87C4"/>
                </a:solidFill>
                <a:latin typeface="Calibri"/>
                <a:cs typeface="Calibri"/>
              </a:rPr>
              <a:t>typ</a:t>
            </a:r>
            <a:r>
              <a:rPr sz="2400" spc="-10" dirty="0">
                <a:solidFill>
                  <a:srgbClr val="4C87C4"/>
                </a:solidFill>
                <a:latin typeface="Calibri"/>
                <a:cs typeface="Calibri"/>
              </a:rPr>
              <a:t>e</a:t>
            </a:r>
            <a:r>
              <a:rPr sz="2400" spc="-5" dirty="0">
                <a:solidFill>
                  <a:srgbClr val="4C87C4"/>
                </a:solidFill>
                <a:latin typeface="Calibri"/>
                <a:cs typeface="Calibri"/>
              </a:rPr>
              <a:t>(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)</a:t>
            </a:r>
            <a:r>
              <a:rPr sz="240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75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C87C4"/>
                </a:solidFill>
                <a:latin typeface="Calibri"/>
                <a:cs typeface="Calibri"/>
              </a:rPr>
              <a:t>func</a:t>
            </a:r>
            <a:r>
              <a:rPr sz="2400" spc="-10" dirty="0">
                <a:solidFill>
                  <a:srgbClr val="4C87C4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4C87C4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8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is</a:t>
            </a:r>
            <a:r>
              <a:rPr sz="240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75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C87C4"/>
                </a:solidFill>
                <a:latin typeface="Calibri"/>
                <a:cs typeface="Calibri"/>
              </a:rPr>
              <a:t>use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d</a:t>
            </a:r>
            <a:r>
              <a:rPr sz="240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55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4C87C4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8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4C87C4"/>
                </a:solidFill>
                <a:latin typeface="Calibri"/>
                <a:cs typeface="Calibri"/>
              </a:rPr>
              <a:t>d</a:t>
            </a:r>
            <a:r>
              <a:rPr sz="2400" spc="-25" dirty="0">
                <a:solidFill>
                  <a:srgbClr val="4C87C4"/>
                </a:solidFill>
                <a:latin typeface="Calibri"/>
                <a:cs typeface="Calibri"/>
              </a:rPr>
              <a:t>e</a:t>
            </a:r>
            <a:r>
              <a:rPr sz="2400" spc="-35" dirty="0">
                <a:solidFill>
                  <a:srgbClr val="4C87C4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4C87C4"/>
                </a:solidFill>
                <a:latin typeface="Calibri"/>
                <a:cs typeface="Calibri"/>
              </a:rPr>
              <a:t>e</a:t>
            </a:r>
            <a:r>
              <a:rPr sz="2400" spc="-5" dirty="0">
                <a:solidFill>
                  <a:srgbClr val="4C87C4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m</a:t>
            </a:r>
            <a:r>
              <a:rPr sz="2400" spc="-10" dirty="0">
                <a:solidFill>
                  <a:srgbClr val="4C87C4"/>
                </a:solidFill>
                <a:latin typeface="Calibri"/>
                <a:cs typeface="Calibri"/>
              </a:rPr>
              <a:t>i</a:t>
            </a:r>
            <a:r>
              <a:rPr sz="2400" spc="-20" dirty="0">
                <a:solidFill>
                  <a:srgbClr val="4C87C4"/>
                </a:solidFill>
                <a:latin typeface="Calibri"/>
                <a:cs typeface="Calibri"/>
              </a:rPr>
              <a:t>n</a:t>
            </a:r>
            <a:r>
              <a:rPr sz="2400" spc="-15" dirty="0">
                <a:solidFill>
                  <a:srgbClr val="4C87C4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65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7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55" dirty="0">
                <a:solidFill>
                  <a:srgbClr val="4C87C4"/>
                </a:solidFill>
                <a:latin typeface="Calibri"/>
                <a:cs typeface="Calibri"/>
              </a:rPr>
              <a:t>v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aria</a:t>
            </a:r>
            <a:r>
              <a:rPr sz="2400" spc="-5" dirty="0">
                <a:solidFill>
                  <a:srgbClr val="4C87C4"/>
                </a:solidFill>
                <a:latin typeface="Calibri"/>
                <a:cs typeface="Calibri"/>
              </a:rPr>
              <a:t>b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l</a:t>
            </a:r>
            <a:r>
              <a:rPr sz="2400" spc="-10" dirty="0">
                <a:solidFill>
                  <a:srgbClr val="4C87C4"/>
                </a:solidFill>
                <a:latin typeface="Calibri"/>
                <a:cs typeface="Calibri"/>
              </a:rPr>
              <a:t>e's</a:t>
            </a:r>
            <a:r>
              <a:rPr sz="240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7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4C87C4"/>
                </a:solidFill>
                <a:latin typeface="Calibri"/>
                <a:cs typeface="Calibri"/>
              </a:rPr>
              <a:t>type</a:t>
            </a:r>
            <a:r>
              <a:rPr sz="240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65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in</a:t>
            </a:r>
            <a:r>
              <a:rPr sz="240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4C87C4"/>
                </a:solidFill>
                <a:latin typeface="Calibri"/>
                <a:cs typeface="Calibri"/>
              </a:rPr>
              <a:t>P</a:t>
            </a:r>
            <a:r>
              <a:rPr sz="2400" spc="0" dirty="0">
                <a:solidFill>
                  <a:srgbClr val="4C87C4"/>
                </a:solidFill>
                <a:latin typeface="Calibri"/>
                <a:cs typeface="Calibri"/>
              </a:rPr>
              <a:t>y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tho</a:t>
            </a:r>
            <a:r>
              <a:rPr sz="2400" spc="-5" dirty="0">
                <a:solidFill>
                  <a:srgbClr val="4C87C4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C87C4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09595" y="926079"/>
            <a:ext cx="355346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7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ype</a:t>
            </a:r>
            <a:r>
              <a:rPr sz="3600" spc="-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37" y="152171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62409" y="2063537"/>
            <a:ext cx="3419475" cy="3382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solidFill>
                  <a:srgbClr val="FF0000"/>
                </a:solidFill>
                <a:latin typeface="Arial"/>
                <a:cs typeface="Arial"/>
              </a:rPr>
              <a:t>Data</a:t>
            </a:r>
            <a:r>
              <a:rPr sz="2800" spc="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8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yp</a:t>
            </a:r>
            <a:r>
              <a:rPr sz="2800" spc="-2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800" spc="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2800" spc="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Arial"/>
                <a:cs typeface="Arial"/>
              </a:rPr>
              <a:t>Pyth</a:t>
            </a:r>
            <a:r>
              <a:rPr sz="2800" spc="-25" dirty="0">
                <a:solidFill>
                  <a:srgbClr val="FF0000"/>
                </a:solidFill>
                <a:latin typeface="Arial"/>
                <a:cs typeface="Arial"/>
              </a:rPr>
              <a:t>on</a:t>
            </a:r>
            <a:endParaRPr sz="2800">
              <a:latin typeface="Arial"/>
              <a:cs typeface="Arial"/>
            </a:endParaRPr>
          </a:p>
          <a:p>
            <a:pPr marL="1322705" indent="-395605">
              <a:lnSpc>
                <a:spcPct val="100000"/>
              </a:lnSpc>
              <a:buClr>
                <a:srgbClr val="91D050"/>
              </a:buClr>
              <a:buFont typeface="Arial"/>
              <a:buAutoNum type="arabicPeriod"/>
              <a:tabLst>
                <a:tab pos="1323340" algn="l"/>
              </a:tabLst>
            </a:pPr>
            <a:r>
              <a:rPr sz="2800" spc="-35" dirty="0">
                <a:solidFill>
                  <a:srgbClr val="91D050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91D050"/>
                </a:solidFill>
                <a:latin typeface="Arial"/>
                <a:cs typeface="Arial"/>
              </a:rPr>
              <a:t>um</a:t>
            </a:r>
            <a:r>
              <a:rPr sz="2800" spc="-15" dirty="0">
                <a:solidFill>
                  <a:srgbClr val="91D050"/>
                </a:solidFill>
                <a:latin typeface="Arial"/>
                <a:cs typeface="Arial"/>
              </a:rPr>
              <a:t>ber</a:t>
            </a:r>
            <a:endParaRPr sz="2800">
              <a:latin typeface="Arial"/>
              <a:cs typeface="Arial"/>
            </a:endParaRPr>
          </a:p>
          <a:p>
            <a:pPr marL="1322070" indent="-394970">
              <a:lnSpc>
                <a:spcPct val="100000"/>
              </a:lnSpc>
              <a:buClr>
                <a:srgbClr val="91D050"/>
              </a:buClr>
              <a:buFont typeface="Arial"/>
              <a:buAutoNum type="arabicPeriod"/>
              <a:tabLst>
                <a:tab pos="1322705" algn="l"/>
              </a:tabLst>
            </a:pPr>
            <a:r>
              <a:rPr sz="2800" spc="-15" dirty="0">
                <a:solidFill>
                  <a:srgbClr val="91D050"/>
                </a:solidFill>
                <a:latin typeface="Arial"/>
                <a:cs typeface="Arial"/>
              </a:rPr>
              <a:t>Strin</a:t>
            </a:r>
            <a:r>
              <a:rPr sz="2800" spc="-20" dirty="0">
                <a:solidFill>
                  <a:srgbClr val="91D050"/>
                </a:solidFill>
                <a:latin typeface="Arial"/>
                <a:cs typeface="Arial"/>
              </a:rPr>
              <a:t>g</a:t>
            </a:r>
            <a:endParaRPr sz="2800">
              <a:latin typeface="Arial"/>
              <a:cs typeface="Arial"/>
            </a:endParaRPr>
          </a:p>
          <a:p>
            <a:pPr marL="1322070" indent="-394970">
              <a:lnSpc>
                <a:spcPct val="100000"/>
              </a:lnSpc>
              <a:buClr>
                <a:srgbClr val="91D050"/>
              </a:buClr>
              <a:buFont typeface="Arial"/>
              <a:buAutoNum type="arabicPeriod"/>
              <a:tabLst>
                <a:tab pos="1322705" algn="l"/>
              </a:tabLst>
            </a:pPr>
            <a:r>
              <a:rPr sz="2800" spc="-20" dirty="0">
                <a:solidFill>
                  <a:srgbClr val="91D050"/>
                </a:solidFill>
                <a:latin typeface="Arial"/>
                <a:cs typeface="Arial"/>
              </a:rPr>
              <a:t>Boo</a:t>
            </a:r>
            <a:r>
              <a:rPr sz="2800" spc="-5" dirty="0">
                <a:solidFill>
                  <a:srgbClr val="91D05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91D050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91D050"/>
                </a:solidFill>
                <a:latin typeface="Arial"/>
                <a:cs typeface="Arial"/>
              </a:rPr>
              <a:t>a</a:t>
            </a:r>
            <a:r>
              <a:rPr sz="2800" spc="-20" dirty="0">
                <a:solidFill>
                  <a:srgbClr val="91D050"/>
                </a:solidFill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 marL="1322705" indent="-395605">
              <a:lnSpc>
                <a:spcPct val="100000"/>
              </a:lnSpc>
              <a:buClr>
                <a:srgbClr val="91D050"/>
              </a:buClr>
              <a:buFont typeface="Arial"/>
              <a:buAutoNum type="arabicPeriod"/>
              <a:tabLst>
                <a:tab pos="1323340" algn="l"/>
              </a:tabLst>
            </a:pPr>
            <a:r>
              <a:rPr sz="2800" spc="-15" dirty="0">
                <a:solidFill>
                  <a:srgbClr val="91D050"/>
                </a:solidFill>
                <a:latin typeface="Arial"/>
                <a:cs typeface="Arial"/>
              </a:rPr>
              <a:t>List</a:t>
            </a:r>
            <a:endParaRPr sz="2800">
              <a:latin typeface="Arial"/>
              <a:cs typeface="Arial"/>
            </a:endParaRPr>
          </a:p>
          <a:p>
            <a:pPr marL="1315720" indent="-388620">
              <a:lnSpc>
                <a:spcPct val="100000"/>
              </a:lnSpc>
              <a:buClr>
                <a:srgbClr val="91D050"/>
              </a:buClr>
              <a:buFont typeface="Arial"/>
              <a:buAutoNum type="arabicPeriod"/>
              <a:tabLst>
                <a:tab pos="1316355" algn="l"/>
              </a:tabLst>
            </a:pPr>
            <a:r>
              <a:rPr sz="2800" spc="-135" dirty="0">
                <a:solidFill>
                  <a:srgbClr val="91D050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91D050"/>
                </a:solidFill>
                <a:latin typeface="Arial"/>
                <a:cs typeface="Arial"/>
              </a:rPr>
              <a:t>up</a:t>
            </a:r>
            <a:r>
              <a:rPr sz="2800" spc="-5" dirty="0">
                <a:solidFill>
                  <a:srgbClr val="91D050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91D050"/>
                </a:solidFill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 marL="1322705" indent="-395605">
              <a:lnSpc>
                <a:spcPct val="100000"/>
              </a:lnSpc>
              <a:buClr>
                <a:srgbClr val="91D050"/>
              </a:buClr>
              <a:buFont typeface="Arial"/>
              <a:buAutoNum type="arabicPeriod"/>
              <a:tabLst>
                <a:tab pos="1323340" algn="l"/>
              </a:tabLst>
            </a:pPr>
            <a:r>
              <a:rPr sz="2800" spc="-35" dirty="0">
                <a:solidFill>
                  <a:srgbClr val="91D050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91D050"/>
                </a:solidFill>
                <a:latin typeface="Arial"/>
                <a:cs typeface="Arial"/>
              </a:rPr>
              <a:t>et</a:t>
            </a:r>
            <a:endParaRPr sz="2800">
              <a:latin typeface="Arial"/>
              <a:cs typeface="Arial"/>
            </a:endParaRPr>
          </a:p>
          <a:p>
            <a:pPr marL="1322705" indent="-395605">
              <a:lnSpc>
                <a:spcPct val="100000"/>
              </a:lnSpc>
              <a:buClr>
                <a:srgbClr val="91D050"/>
              </a:buClr>
              <a:buFont typeface="Arial"/>
              <a:buAutoNum type="arabicPeriod"/>
              <a:tabLst>
                <a:tab pos="1323340" algn="l"/>
              </a:tabLst>
            </a:pPr>
            <a:r>
              <a:rPr sz="2800" spc="-35" dirty="0">
                <a:solidFill>
                  <a:srgbClr val="91D050"/>
                </a:solidFill>
                <a:latin typeface="Arial"/>
                <a:cs typeface="Arial"/>
              </a:rPr>
              <a:t>D</a:t>
            </a:r>
            <a:r>
              <a:rPr sz="2800" spc="-10" dirty="0">
                <a:solidFill>
                  <a:srgbClr val="91D050"/>
                </a:solidFill>
                <a:latin typeface="Arial"/>
                <a:cs typeface="Arial"/>
              </a:rPr>
              <a:t>icti</a:t>
            </a:r>
            <a:r>
              <a:rPr sz="2800" spc="-15" dirty="0">
                <a:solidFill>
                  <a:srgbClr val="91D050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91D050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91D050"/>
                </a:solidFill>
                <a:latin typeface="Arial"/>
                <a:cs typeface="Arial"/>
              </a:rPr>
              <a:t>ary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2337" y="1020211"/>
            <a:ext cx="7687309" cy="457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810000" algn="l"/>
                <a:tab pos="7673975" algn="l"/>
              </a:tabLst>
            </a:pP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dirty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D</a:t>
            </a:r>
            <a:r>
              <a:rPr sz="3600" u="heavy" spc="-3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u="heavy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spc="-1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ype</a:t>
            </a:r>
            <a:r>
              <a:rPr sz="3600" u="heavy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spc="-2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u="heavy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dirty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62409" y="2083939"/>
            <a:ext cx="5634990" cy="2929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685" indent="-514984">
              <a:lnSpc>
                <a:spcPct val="100000"/>
              </a:lnSpc>
              <a:buClr>
                <a:srgbClr val="91D050"/>
              </a:buClr>
              <a:buFont typeface="Calibri"/>
              <a:buAutoNum type="arabicPeriod"/>
              <a:tabLst>
                <a:tab pos="528320" algn="l"/>
              </a:tabLst>
            </a:pPr>
            <a:r>
              <a:rPr sz="2800" spc="-20" dirty="0">
                <a:solidFill>
                  <a:srgbClr val="91D050"/>
                </a:solidFill>
                <a:latin typeface="Calibri"/>
                <a:cs typeface="Calibri"/>
              </a:rPr>
              <a:t>Number</a:t>
            </a:r>
            <a:r>
              <a:rPr sz="2800" spc="-6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In</a:t>
            </a:r>
            <a:r>
              <a:rPr sz="2800" spc="-5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P</a:t>
            </a:r>
            <a:r>
              <a:rPr sz="2800" spc="-10" dirty="0">
                <a:solidFill>
                  <a:srgbClr val="91D050"/>
                </a:solidFill>
                <a:latin typeface="Calibri"/>
                <a:cs typeface="Calibri"/>
              </a:rPr>
              <a:t>y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thon</a:t>
            </a:r>
            <a:endParaRPr sz="2800">
              <a:latin typeface="Calibri"/>
              <a:cs typeface="Calibri"/>
            </a:endParaRPr>
          </a:p>
          <a:p>
            <a:pPr marL="927100" indent="-915035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It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use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Calibri"/>
                <a:cs typeface="Calibri"/>
              </a:rPr>
              <a:t>s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nume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Calibri"/>
                <a:cs typeface="Calibri"/>
              </a:rPr>
              <a:t>v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20" dirty="0">
                <a:latin typeface="Calibri"/>
                <a:cs typeface="Calibri"/>
              </a:rPr>
              <a:t>ues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9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thon</a:t>
            </a:r>
            <a:r>
              <a:rPr sz="28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ha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8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th</a:t>
            </a:r>
            <a:r>
              <a:rPr sz="2800" spc="-5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ee</a:t>
            </a:r>
            <a:r>
              <a:rPr sz="2800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nume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ty</a:t>
            </a:r>
            <a:r>
              <a:rPr sz="2800" spc="-3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es:</a:t>
            </a:r>
            <a:endParaRPr sz="2800">
              <a:latin typeface="Calibri"/>
              <a:cs typeface="Calibri"/>
            </a:endParaRPr>
          </a:p>
          <a:p>
            <a:pPr marL="2193290" lvl="1" indent="-351790">
              <a:lnSpc>
                <a:spcPct val="100000"/>
              </a:lnSpc>
              <a:buFont typeface="Calibri"/>
              <a:buAutoNum type="arabicPeriod"/>
              <a:tabLst>
                <a:tab pos="2193925" algn="l"/>
              </a:tabLst>
            </a:pP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I</a:t>
            </a:r>
            <a:r>
              <a:rPr sz="2800" spc="-45" dirty="0">
                <a:solidFill>
                  <a:srgbClr val="006FC0"/>
                </a:solidFill>
                <a:latin typeface="Calibri"/>
                <a:cs typeface="Calibri"/>
              </a:rPr>
              <a:t>n</a:t>
            </a:r>
            <a:r>
              <a:rPr sz="2800" spc="-35" dirty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800" spc="-40" dirty="0">
                <a:solidFill>
                  <a:srgbClr val="006FC0"/>
                </a:solidFill>
                <a:latin typeface="Calibri"/>
                <a:cs typeface="Calibri"/>
              </a:rPr>
              <a:t>g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800" spc="-65" dirty="0">
                <a:solidFill>
                  <a:srgbClr val="006FC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  <a:p>
            <a:pPr marL="2193290" lvl="1" indent="-351790">
              <a:lnSpc>
                <a:spcPct val="100000"/>
              </a:lnSpc>
              <a:buFont typeface="Calibri"/>
              <a:buAutoNum type="arabicPeriod"/>
              <a:tabLst>
                <a:tab pos="2193925" algn="l"/>
              </a:tabLst>
            </a:pP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F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l</a:t>
            </a: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o</a:t>
            </a:r>
            <a:r>
              <a:rPr sz="2800" spc="-45" dirty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i</a:t>
            </a: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n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g</a:t>
            </a:r>
            <a:r>
              <a:rPr sz="2800" spc="-6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po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i</a:t>
            </a:r>
            <a:r>
              <a:rPr sz="2800" spc="-30" dirty="0">
                <a:solidFill>
                  <a:srgbClr val="006FC0"/>
                </a:solidFill>
                <a:latin typeface="Calibri"/>
                <a:cs typeface="Calibri"/>
              </a:rPr>
              <a:t>n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2800" spc="-5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n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u</a:t>
            </a:r>
            <a:r>
              <a:rPr sz="2800" spc="-25" dirty="0">
                <a:solidFill>
                  <a:srgbClr val="006FC0"/>
                </a:solidFill>
                <a:latin typeface="Calibri"/>
                <a:cs typeface="Calibri"/>
              </a:rPr>
              <a:t>mb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800" spc="-65" dirty="0">
                <a:solidFill>
                  <a:srgbClr val="006FC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  <a:p>
            <a:pPr marL="2193290" lvl="1" indent="-351790">
              <a:lnSpc>
                <a:spcPct val="100000"/>
              </a:lnSpc>
              <a:buFont typeface="Calibri"/>
              <a:buAutoNum type="arabicPeriod"/>
              <a:tabLst>
                <a:tab pos="2193925" algn="l"/>
              </a:tabLst>
            </a:pPr>
            <a:r>
              <a:rPr sz="2800" spc="-25" dirty="0">
                <a:solidFill>
                  <a:srgbClr val="006FC0"/>
                </a:solidFill>
                <a:latin typeface="Calibri"/>
                <a:cs typeface="Calibri"/>
              </a:rPr>
              <a:t>Compl</a:t>
            </a:r>
            <a:r>
              <a:rPr sz="2800" spc="-65" dirty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x</a:t>
            </a:r>
            <a:r>
              <a:rPr sz="2800" spc="-4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nu</a:t>
            </a:r>
            <a:r>
              <a:rPr sz="2800" spc="-40" dirty="0">
                <a:solidFill>
                  <a:srgbClr val="006FC0"/>
                </a:solidFill>
                <a:latin typeface="Calibri"/>
                <a:cs typeface="Calibri"/>
              </a:rPr>
              <a:t>m</a:t>
            </a: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be</a:t>
            </a:r>
            <a:r>
              <a:rPr sz="2800" spc="-65" dirty="0">
                <a:solidFill>
                  <a:srgbClr val="006FC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14502" rIns="0" bIns="0" rtlCol="0">
            <a:spAutoFit/>
          </a:bodyPr>
          <a:lstStyle/>
          <a:p>
            <a:pPr marL="4289425">
              <a:lnSpc>
                <a:spcPct val="100000"/>
              </a:lnSpc>
            </a:pPr>
            <a:r>
              <a:rPr spc="-5" dirty="0"/>
              <a:t>D</a:t>
            </a:r>
            <a:r>
              <a:rPr spc="-30" dirty="0"/>
              <a:t>a</a:t>
            </a:r>
            <a:r>
              <a:rPr spc="-70" dirty="0"/>
              <a:t>t</a:t>
            </a:r>
            <a:r>
              <a:rPr dirty="0"/>
              <a:t>a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-30" dirty="0"/>
              <a:t>t</a:t>
            </a:r>
            <a:r>
              <a:rPr spc="-20" dirty="0"/>
              <a:t>ype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spc="-50" dirty="0"/>
              <a:t>c</a:t>
            </a:r>
            <a:r>
              <a:rPr spc="-5" dirty="0"/>
              <a:t>o</a:t>
            </a:r>
            <a:r>
              <a:rPr spc="-35" dirty="0"/>
              <a:t>n</a:t>
            </a:r>
            <a:r>
              <a:rPr dirty="0"/>
              <a:t>ti</a:t>
            </a:r>
            <a:r>
              <a:rPr spc="-5" dirty="0"/>
              <a:t>nue</a:t>
            </a:r>
          </a:p>
        </p:txBody>
      </p:sp>
      <p:sp>
        <p:nvSpPr>
          <p:cNvPr id="3" name="object 3"/>
          <p:cNvSpPr/>
          <p:nvPr/>
        </p:nvSpPr>
        <p:spPr>
          <a:xfrm>
            <a:off x="750569" y="133883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80410" y="1390391"/>
            <a:ext cx="7404734" cy="5017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1.</a:t>
            </a:r>
            <a:r>
              <a:rPr sz="2800" spc="-6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I</a:t>
            </a:r>
            <a:r>
              <a:rPr sz="2800" spc="-45" dirty="0">
                <a:solidFill>
                  <a:srgbClr val="006FC0"/>
                </a:solidFill>
                <a:latin typeface="Calibri"/>
                <a:cs typeface="Calibri"/>
              </a:rPr>
              <a:t>n</a:t>
            </a:r>
            <a:r>
              <a:rPr sz="2800" spc="-35" dirty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800" spc="-40" dirty="0">
                <a:solidFill>
                  <a:srgbClr val="006FC0"/>
                </a:solidFill>
                <a:latin typeface="Calibri"/>
                <a:cs typeface="Calibri"/>
              </a:rPr>
              <a:t>g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800" spc="-65" dirty="0">
                <a:solidFill>
                  <a:srgbClr val="006FC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  <a:p>
            <a:pPr marL="12700" marR="5080" indent="914400" algn="just">
              <a:lnSpc>
                <a:spcPct val="100000"/>
              </a:lnSpc>
            </a:pP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4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55" dirty="0">
                <a:solidFill>
                  <a:srgbClr val="FFC000"/>
                </a:solidFill>
                <a:latin typeface="Calibri"/>
                <a:cs typeface="Calibri"/>
              </a:rPr>
              <a:t>g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6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dirty="0">
                <a:solidFill>
                  <a:srgbClr val="FFC000"/>
                </a:solidFill>
                <a:latin typeface="Times New Roman"/>
                <a:cs typeface="Times New Roman"/>
              </a:rPr>
              <a:t>  </a:t>
            </a:r>
            <a:r>
              <a:rPr sz="2800" spc="-1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or</a:t>
            </a:r>
            <a:r>
              <a:rPr sz="2800" dirty="0">
                <a:solidFill>
                  <a:srgbClr val="FFC000"/>
                </a:solidFill>
                <a:latin typeface="Times New Roman"/>
                <a:cs typeface="Times New Roman"/>
              </a:rPr>
              <a:t>  </a:t>
            </a:r>
            <a:r>
              <a:rPr sz="2800" spc="-1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3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dirty="0">
                <a:solidFill>
                  <a:srgbClr val="FFC000"/>
                </a:solidFill>
                <a:latin typeface="Times New Roman"/>
                <a:cs typeface="Times New Roman"/>
              </a:rPr>
              <a:t>  </a:t>
            </a:r>
            <a:r>
              <a:rPr sz="2800" spc="-17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800" spc="-3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dirty="0">
                <a:solidFill>
                  <a:srgbClr val="FFC000"/>
                </a:solidFill>
                <a:latin typeface="Times New Roman"/>
                <a:cs typeface="Times New Roman"/>
              </a:rPr>
              <a:t>  </a:t>
            </a:r>
            <a:r>
              <a:rPr sz="2800" spc="-1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C000"/>
                </a:solidFill>
                <a:latin typeface="Calibri"/>
                <a:cs typeface="Calibri"/>
              </a:rPr>
              <a:t>pos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it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45" dirty="0">
                <a:solidFill>
                  <a:srgbClr val="FFC000"/>
                </a:solidFill>
                <a:latin typeface="Calibri"/>
                <a:cs typeface="Calibri"/>
              </a:rPr>
              <a:t>v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dirty="0">
                <a:solidFill>
                  <a:srgbClr val="FFC000"/>
                </a:solidFill>
                <a:latin typeface="Times New Roman"/>
                <a:cs typeface="Times New Roman"/>
              </a:rPr>
              <a:t>  </a:t>
            </a:r>
            <a:r>
              <a:rPr sz="2800" spc="-1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or</a:t>
            </a:r>
            <a:r>
              <a:rPr sz="2800" dirty="0">
                <a:solidFill>
                  <a:srgbClr val="FFC000"/>
                </a:solidFill>
                <a:latin typeface="Times New Roman"/>
                <a:cs typeface="Times New Roman"/>
              </a:rPr>
              <a:t>  </a:t>
            </a:r>
            <a:r>
              <a:rPr sz="2800" spc="-1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ne</a:t>
            </a:r>
            <a:r>
              <a:rPr sz="2800" spc="-65" dirty="0">
                <a:solidFill>
                  <a:srgbClr val="FFC000"/>
                </a:solidFill>
                <a:latin typeface="Calibri"/>
                <a:cs typeface="Calibri"/>
              </a:rPr>
              <a:t>g</a:t>
            </a:r>
            <a:r>
              <a:rPr sz="2800" spc="-5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45" dirty="0">
                <a:solidFill>
                  <a:srgbClr val="FFC000"/>
                </a:solidFill>
                <a:latin typeface="Calibri"/>
                <a:cs typeface="Calibri"/>
              </a:rPr>
              <a:t>v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1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nu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m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2800" spc="-5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3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with</a:t>
            </a:r>
            <a:r>
              <a:rPr sz="2800" spc="2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800" spc="3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de</a:t>
            </a:r>
            <a:r>
              <a:rPr sz="2800" spc="-5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m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al</a:t>
            </a:r>
            <a:r>
              <a:rPr sz="2800" spc="2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po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4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r>
              <a:rPr sz="2800" spc="2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4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40" dirty="0">
                <a:solidFill>
                  <a:srgbClr val="FFC000"/>
                </a:solidFill>
                <a:latin typeface="Calibri"/>
                <a:cs typeface="Calibri"/>
              </a:rPr>
              <a:t>g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7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2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5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2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y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h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-1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3</a:t>
            </a:r>
            <a:r>
              <a:rPr sz="2800" spc="-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800" spc="-5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800" spc="-7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un</a:t>
            </a:r>
            <a:r>
              <a:rPr sz="2800" spc="-25" dirty="0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m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4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ed</a:t>
            </a:r>
            <a:r>
              <a:rPr sz="2800" spc="-3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85" dirty="0">
                <a:solidFill>
                  <a:srgbClr val="FFC000"/>
                </a:solidFill>
                <a:latin typeface="Calibri"/>
                <a:cs typeface="Calibri"/>
              </a:rPr>
              <a:t>z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2000" dirty="0">
                <a:latin typeface="Calibri"/>
                <a:cs typeface="Calibri"/>
              </a:rPr>
              <a:t>e</a:t>
            </a:r>
            <a:r>
              <a:rPr sz="2000" spc="1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g.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100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b=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-</a:t>
            </a:r>
            <a:r>
              <a:rPr sz="2000" dirty="0">
                <a:latin typeface="Calibri"/>
                <a:cs typeface="Calibri"/>
              </a:rPr>
              <a:t>100</a:t>
            </a:r>
            <a:endParaRPr sz="2000">
              <a:latin typeface="Calibri"/>
              <a:cs typeface="Calibri"/>
            </a:endParaRPr>
          </a:p>
          <a:p>
            <a:pPr marL="12700" marR="644017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c=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libri"/>
                <a:cs typeface="Calibri"/>
              </a:rPr>
              <a:t>1</a:t>
            </a:r>
            <a:r>
              <a:rPr sz="2000" dirty="0">
                <a:latin typeface="Calibri"/>
                <a:cs typeface="Calibri"/>
              </a:rPr>
              <a:t>*20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t(</a:t>
            </a:r>
            <a:r>
              <a:rPr sz="2000" spc="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)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t(</a:t>
            </a:r>
            <a:r>
              <a:rPr sz="2000" spc="5" dirty="0">
                <a:latin typeface="Calibri"/>
                <a:cs typeface="Calibri"/>
              </a:rPr>
              <a:t>b</a:t>
            </a:r>
            <a:r>
              <a:rPr sz="2000" dirty="0">
                <a:latin typeface="Calibri"/>
                <a:cs typeface="Calibri"/>
              </a:rPr>
              <a:t>)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t(</a:t>
            </a:r>
            <a:r>
              <a:rPr sz="2000" spc="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)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tput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:-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100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-</a:t>
            </a:r>
            <a:r>
              <a:rPr sz="2000" spc="5" dirty="0">
                <a:latin typeface="Calibri"/>
                <a:cs typeface="Calibri"/>
              </a:rPr>
              <a:t>100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200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35808" y="929381"/>
            <a:ext cx="355346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7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ype</a:t>
            </a:r>
            <a:r>
              <a:rPr sz="3600" spc="-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2741" y="1538478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27713" y="1684523"/>
            <a:ext cx="7066915" cy="464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4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y</a:t>
            </a:r>
            <a:r>
              <a:rPr sz="2800" spc="-30" dirty="0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5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Co</a:t>
            </a:r>
            <a:r>
              <a:rPr sz="2800" spc="-7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-45" dirty="0">
                <a:solidFill>
                  <a:srgbClr val="FFC000"/>
                </a:solidFill>
                <a:latin typeface="Calibri"/>
                <a:cs typeface="Calibri"/>
              </a:rPr>
              <a:t>v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6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-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2800" spc="-7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4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40" dirty="0">
                <a:solidFill>
                  <a:srgbClr val="FFC000"/>
                </a:solidFill>
                <a:latin typeface="Calibri"/>
                <a:cs typeface="Calibri"/>
              </a:rPr>
              <a:t>g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er</a:t>
            </a:r>
            <a:endParaRPr sz="2800">
              <a:latin typeface="Calibri"/>
              <a:cs typeface="Calibri"/>
            </a:endParaRPr>
          </a:p>
          <a:p>
            <a:pPr marL="12700" marR="260985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i</a:t>
            </a:r>
            <a:r>
              <a:rPr sz="2800" spc="-5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t()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fu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cti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65" dirty="0">
                <a:latin typeface="Calibri"/>
                <a:cs typeface="Calibri"/>
              </a:rPr>
              <a:t>n</a:t>
            </a:r>
            <a:r>
              <a:rPr sz="2800" spc="-40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erts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type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50" dirty="0">
                <a:latin typeface="Calibri"/>
                <a:cs typeface="Calibri"/>
              </a:rPr>
              <a:t>n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3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90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5" dirty="0">
                <a:latin typeface="Calibri"/>
                <a:cs typeface="Calibri"/>
              </a:rPr>
              <a:t>.</a:t>
            </a:r>
            <a:r>
              <a:rPr sz="2800" spc="-15" dirty="0">
                <a:latin typeface="Calibri"/>
                <a:cs typeface="Calibri"/>
              </a:rPr>
              <a:t>g.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"</a:t>
            </a:r>
            <a:r>
              <a:rPr sz="2800" spc="-20" dirty="0">
                <a:latin typeface="Calibri"/>
                <a:cs typeface="Calibri"/>
              </a:rPr>
              <a:t>101</a:t>
            </a:r>
            <a:r>
              <a:rPr sz="2800" spc="-15" dirty="0">
                <a:latin typeface="Calibri"/>
                <a:cs typeface="Calibri"/>
              </a:rPr>
              <a:t>"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#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tr</a:t>
            </a:r>
            <a:r>
              <a:rPr sz="2800" spc="-20" dirty="0">
                <a:latin typeface="Calibri"/>
                <a:cs typeface="Calibri"/>
              </a:rPr>
              <a:t>ing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800" spc="-25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4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t(a)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#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55" dirty="0">
                <a:latin typeface="Calibri"/>
                <a:cs typeface="Calibri"/>
              </a:rPr>
              <a:t>n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erts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tr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45" dirty="0">
                <a:latin typeface="Calibri"/>
                <a:cs typeface="Calibri"/>
              </a:rPr>
              <a:t>a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type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35" dirty="0">
                <a:latin typeface="Calibri"/>
                <a:cs typeface="Calibri"/>
              </a:rPr>
              <a:t>nt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40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95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5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(122.</a:t>
            </a:r>
            <a:r>
              <a:rPr sz="2800" spc="-10" dirty="0">
                <a:latin typeface="Calibri"/>
                <a:cs typeface="Calibri"/>
              </a:rPr>
              <a:t>4)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#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70" dirty="0">
                <a:latin typeface="Calibri"/>
                <a:cs typeface="Calibri"/>
              </a:rPr>
              <a:t>n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erts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4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45" dirty="0">
                <a:latin typeface="Calibri"/>
                <a:cs typeface="Calibri"/>
              </a:rPr>
              <a:t>n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40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90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4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t(b)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25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4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t(c</a:t>
            </a:r>
            <a:r>
              <a:rPr sz="2800" spc="-5" dirty="0">
                <a:latin typeface="Calibri"/>
                <a:cs typeface="Calibri"/>
              </a:rPr>
              <a:t>)</a:t>
            </a:r>
            <a:r>
              <a:rPr sz="2800" spc="-15" dirty="0">
                <a:latin typeface="Calibri"/>
                <a:cs typeface="Calibri"/>
              </a:rPr>
              <a:t>Run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Code</a:t>
            </a:r>
            <a:endParaRPr sz="2800">
              <a:latin typeface="Calibri"/>
              <a:cs typeface="Calibri"/>
            </a:endParaRPr>
          </a:p>
          <a:p>
            <a:pPr marL="12700" marR="572643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Out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:-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101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122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1632" y="934969"/>
            <a:ext cx="355346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7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ype</a:t>
            </a:r>
            <a:r>
              <a:rPr sz="3600" spc="-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4933" y="1463802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92912" y="1561968"/>
            <a:ext cx="7404100" cy="4834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2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.</a:t>
            </a:r>
            <a:r>
              <a:rPr sz="2800" spc="-5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F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l</a:t>
            </a: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o</a:t>
            </a:r>
            <a:r>
              <a:rPr sz="2800" spc="-40" dirty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ti</a:t>
            </a:r>
            <a:r>
              <a:rPr sz="2800" spc="-30" dirty="0">
                <a:solidFill>
                  <a:srgbClr val="006FC0"/>
                </a:solidFill>
                <a:latin typeface="Calibri"/>
                <a:cs typeface="Calibri"/>
              </a:rPr>
              <a:t>n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g</a:t>
            </a:r>
            <a:r>
              <a:rPr sz="2800" spc="-5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poi</a:t>
            </a:r>
            <a:r>
              <a:rPr sz="2800" spc="-45" dirty="0">
                <a:solidFill>
                  <a:srgbClr val="006FC0"/>
                </a:solidFill>
                <a:latin typeface="Calibri"/>
                <a:cs typeface="Calibri"/>
              </a:rPr>
              <a:t>n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2800" spc="-4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006FC0"/>
                </a:solidFill>
                <a:latin typeface="Calibri"/>
                <a:cs typeface="Calibri"/>
              </a:rPr>
              <a:t>num</a:t>
            </a:r>
            <a:r>
              <a:rPr sz="2800" spc="-30" dirty="0">
                <a:solidFill>
                  <a:srgbClr val="006FC0"/>
                </a:solidFill>
                <a:latin typeface="Calibri"/>
                <a:cs typeface="Calibri"/>
              </a:rPr>
              <a:t>b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2800" spc="-65" dirty="0">
                <a:solidFill>
                  <a:srgbClr val="006FC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  <a:p>
            <a:pPr marL="12700" marR="5080" indent="914400">
              <a:lnSpc>
                <a:spcPct val="100000"/>
              </a:lnSpc>
            </a:pP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It</a:t>
            </a:r>
            <a:r>
              <a:rPr sz="2800" spc="1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1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800" spc="2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iti</a:t>
            </a:r>
            <a:r>
              <a:rPr sz="2800" spc="-45" dirty="0">
                <a:solidFill>
                  <a:srgbClr val="FFC000"/>
                </a:solidFill>
                <a:latin typeface="Calibri"/>
                <a:cs typeface="Calibri"/>
              </a:rPr>
              <a:t>v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2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or</a:t>
            </a:r>
            <a:r>
              <a:rPr sz="2800" spc="1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ne</a:t>
            </a:r>
            <a:r>
              <a:rPr sz="2800" spc="-65" dirty="0">
                <a:solidFill>
                  <a:srgbClr val="FFC000"/>
                </a:solidFill>
                <a:latin typeface="Calibri"/>
                <a:cs typeface="Calibri"/>
              </a:rPr>
              <a:t>g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ti</a:t>
            </a:r>
            <a:r>
              <a:rPr sz="2800" spc="-55" dirty="0">
                <a:solidFill>
                  <a:srgbClr val="FFC000"/>
                </a:solidFill>
                <a:latin typeface="Calibri"/>
                <a:cs typeface="Calibri"/>
              </a:rPr>
              <a:t>v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2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5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eal</a:t>
            </a:r>
            <a:r>
              <a:rPr sz="280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nu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m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2800" spc="-5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3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with</a:t>
            </a:r>
            <a:r>
              <a:rPr sz="2800" spc="-1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8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dec</a:t>
            </a:r>
            <a:r>
              <a:rPr sz="2800" spc="-5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mal</a:t>
            </a:r>
            <a:r>
              <a:rPr sz="2800" spc="-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poi</a:t>
            </a:r>
            <a:r>
              <a:rPr sz="2800" spc="-4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5" dirty="0">
                <a:latin typeface="Calibri"/>
                <a:cs typeface="Calibri"/>
              </a:rPr>
              <a:t>.</a:t>
            </a:r>
            <a:r>
              <a:rPr sz="2800" spc="-15" dirty="0">
                <a:latin typeface="Calibri"/>
                <a:cs typeface="Calibri"/>
              </a:rPr>
              <a:t>g.</a:t>
            </a:r>
            <a:endParaRPr sz="28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85"/>
              </a:spcBef>
            </a:pP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=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101</a:t>
            </a:r>
            <a:r>
              <a:rPr sz="1600" spc="-10" dirty="0">
                <a:latin typeface="Calibri"/>
                <a:cs typeface="Calibri"/>
              </a:rPr>
              <a:t>.2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b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=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Calibri"/>
                <a:cs typeface="Calibri"/>
              </a:rPr>
              <a:t>-</a:t>
            </a:r>
            <a:r>
              <a:rPr sz="1600" spc="-15" dirty="0">
                <a:latin typeface="Calibri"/>
                <a:cs typeface="Calibri"/>
              </a:rPr>
              <a:t>101</a:t>
            </a:r>
            <a:r>
              <a:rPr sz="1600" spc="-10" dirty="0">
                <a:latin typeface="Calibri"/>
                <a:cs typeface="Calibri"/>
              </a:rPr>
              <a:t>.4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c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=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Calibri"/>
                <a:cs typeface="Calibri"/>
              </a:rPr>
              <a:t>111</a:t>
            </a:r>
            <a:r>
              <a:rPr sz="1600" dirty="0">
                <a:latin typeface="Calibri"/>
                <a:cs typeface="Calibri"/>
              </a:rPr>
              <a:t>.</a:t>
            </a:r>
            <a:r>
              <a:rPr sz="1600" spc="-20" dirty="0">
                <a:latin typeface="Calibri"/>
                <a:cs typeface="Calibri"/>
              </a:rPr>
              <a:t>2</a:t>
            </a:r>
            <a:r>
              <a:rPr sz="1600" spc="-10" dirty="0">
                <a:latin typeface="Calibri"/>
                <a:cs typeface="Calibri"/>
              </a:rPr>
              <a:t>3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=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2</a:t>
            </a:r>
            <a:r>
              <a:rPr sz="1600" spc="-5" dirty="0">
                <a:latin typeface="Calibri"/>
                <a:cs typeface="Calibri"/>
              </a:rPr>
              <a:t>.</a:t>
            </a:r>
            <a:r>
              <a:rPr sz="1600" spc="-15" dirty="0">
                <a:latin typeface="Calibri"/>
                <a:cs typeface="Calibri"/>
              </a:rPr>
              <a:t>3</a:t>
            </a:r>
            <a:r>
              <a:rPr sz="1600" spc="-10" dirty="0">
                <a:latin typeface="Calibri"/>
                <a:cs typeface="Calibri"/>
              </a:rPr>
              <a:t>*3</a:t>
            </a:r>
            <a:endParaRPr sz="1600">
              <a:latin typeface="Calibri"/>
              <a:cs typeface="Calibri"/>
            </a:endParaRPr>
          </a:p>
          <a:p>
            <a:pPr marL="12700" marR="6756400" algn="just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pr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(a)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pr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(b)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pr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t(</a:t>
            </a:r>
            <a:r>
              <a:rPr sz="1600" spc="-20" dirty="0">
                <a:latin typeface="Calibri"/>
                <a:cs typeface="Calibri"/>
              </a:rPr>
              <a:t>c</a:t>
            </a:r>
            <a:r>
              <a:rPr sz="1600" spc="-5" dirty="0">
                <a:latin typeface="Calibri"/>
                <a:cs typeface="Calibri"/>
              </a:rPr>
              <a:t>)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pr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(d)</a:t>
            </a:r>
            <a:r>
              <a:rPr sz="1600" spc="-10" dirty="0">
                <a:latin typeface="Calibri"/>
                <a:cs typeface="Calibri"/>
              </a:rPr>
              <a:t>Run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Code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Outp</a:t>
            </a:r>
            <a:r>
              <a:rPr sz="1600" spc="-10" dirty="0">
                <a:latin typeface="Calibri"/>
                <a:cs typeface="Calibri"/>
              </a:rPr>
              <a:t>ut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Calibri"/>
                <a:cs typeface="Calibri"/>
              </a:rPr>
              <a:t>:-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101</a:t>
            </a:r>
            <a:r>
              <a:rPr sz="1600" spc="-10" dirty="0">
                <a:latin typeface="Calibri"/>
                <a:cs typeface="Calibri"/>
              </a:rPr>
              <a:t>.2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-</a:t>
            </a:r>
            <a:r>
              <a:rPr sz="1600" spc="-15" dirty="0">
                <a:latin typeface="Calibri"/>
                <a:cs typeface="Calibri"/>
              </a:rPr>
              <a:t>101</a:t>
            </a:r>
            <a:r>
              <a:rPr sz="1600" spc="-10" dirty="0">
                <a:latin typeface="Calibri"/>
                <a:cs typeface="Calibri"/>
              </a:rPr>
              <a:t>.4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111</a:t>
            </a:r>
            <a:r>
              <a:rPr sz="1600" spc="-5" dirty="0">
                <a:latin typeface="Calibri"/>
                <a:cs typeface="Calibri"/>
              </a:rPr>
              <a:t>.</a:t>
            </a:r>
            <a:r>
              <a:rPr sz="1600" spc="-15" dirty="0">
                <a:latin typeface="Calibri"/>
                <a:cs typeface="Calibri"/>
              </a:rPr>
              <a:t>2</a:t>
            </a:r>
            <a:r>
              <a:rPr sz="1600" spc="-10" dirty="0">
                <a:latin typeface="Calibri"/>
                <a:cs typeface="Calibri"/>
              </a:rPr>
              <a:t>3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6</a:t>
            </a:r>
            <a:r>
              <a:rPr sz="1600" spc="-5" dirty="0">
                <a:latin typeface="Calibri"/>
                <a:cs typeface="Calibri"/>
              </a:rPr>
              <a:t>.</a:t>
            </a:r>
            <a:r>
              <a:rPr sz="1600" spc="-15" dirty="0">
                <a:latin typeface="Calibri"/>
                <a:cs typeface="Calibri"/>
              </a:rPr>
              <a:t>899999</a:t>
            </a:r>
            <a:r>
              <a:rPr sz="1600" spc="-5" dirty="0">
                <a:latin typeface="Calibri"/>
                <a:cs typeface="Calibri"/>
              </a:rPr>
              <a:t>9</a:t>
            </a:r>
            <a:r>
              <a:rPr sz="1600" spc="-15" dirty="0">
                <a:latin typeface="Calibri"/>
                <a:cs typeface="Calibri"/>
              </a:rPr>
              <a:t>9</a:t>
            </a:r>
            <a:r>
              <a:rPr sz="1600" spc="-5" dirty="0">
                <a:latin typeface="Calibri"/>
                <a:cs typeface="Calibri"/>
              </a:rPr>
              <a:t>999</a:t>
            </a:r>
            <a:r>
              <a:rPr sz="1600" spc="-15" dirty="0">
                <a:latin typeface="Calibri"/>
                <a:cs typeface="Calibri"/>
              </a:rPr>
              <a:t>9</a:t>
            </a:r>
            <a:r>
              <a:rPr sz="1600" spc="-5" dirty="0">
                <a:latin typeface="Calibri"/>
                <a:cs typeface="Calibri"/>
              </a:rPr>
              <a:t>99</a:t>
            </a:r>
            <a:r>
              <a:rPr sz="1600" spc="-15" dirty="0">
                <a:latin typeface="Calibri"/>
                <a:cs typeface="Calibri"/>
              </a:rPr>
              <a:t>9</a:t>
            </a:r>
            <a:r>
              <a:rPr sz="1600" spc="-10" dirty="0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0690" y="1021227"/>
            <a:ext cx="3556635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ype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0341" y="159791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27713" y="1686073"/>
            <a:ext cx="6811009" cy="4234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14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ype</a:t>
            </a:r>
            <a:r>
              <a:rPr sz="24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Co</a:t>
            </a:r>
            <a:r>
              <a:rPr sz="2400" spc="-4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spc="-30" dirty="0">
                <a:solidFill>
                  <a:srgbClr val="FFC000"/>
                </a:solidFill>
                <a:latin typeface="Calibri"/>
                <a:cs typeface="Calibri"/>
              </a:rPr>
              <a:t>v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24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ti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g</a:t>
            </a:r>
            <a:r>
              <a:rPr sz="2400" spc="-8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sz="2400" spc="-10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400" spc="-3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numbe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3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(</a:t>
            </a:r>
            <a:r>
              <a:rPr sz="2400" dirty="0">
                <a:latin typeface="Calibri"/>
                <a:cs typeface="Calibri"/>
              </a:rPr>
              <a:t>)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funct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40" dirty="0">
                <a:latin typeface="Calibri"/>
                <a:cs typeface="Calibri"/>
              </a:rPr>
              <a:t>n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ts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20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libri"/>
                <a:cs typeface="Calibri"/>
              </a:rPr>
              <a:t>ty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po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numb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2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3329"/>
              </a:lnSpc>
            </a:pP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5" dirty="0">
                <a:latin typeface="Calibri"/>
                <a:cs typeface="Calibri"/>
              </a:rPr>
              <a:t>.</a:t>
            </a:r>
            <a:r>
              <a:rPr sz="2800" spc="-15" dirty="0">
                <a:latin typeface="Calibri"/>
                <a:cs typeface="Calibri"/>
              </a:rPr>
              <a:t>g.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=</a:t>
            </a:r>
            <a:r>
              <a:rPr sz="2000" dirty="0">
                <a:latin typeface="Calibri"/>
                <a:cs typeface="Calibri"/>
              </a:rPr>
              <a:t>'</a:t>
            </a:r>
            <a:r>
              <a:rPr sz="2000" spc="5" dirty="0">
                <a:latin typeface="Calibri"/>
                <a:cs typeface="Calibri"/>
              </a:rPr>
              <a:t>3</a:t>
            </a:r>
            <a:r>
              <a:rPr sz="2000" dirty="0">
                <a:latin typeface="Calibri"/>
                <a:cs typeface="Calibri"/>
              </a:rPr>
              <a:t>01</a:t>
            </a:r>
            <a:r>
              <a:rPr sz="2000" spc="-5" dirty="0">
                <a:latin typeface="Calibri"/>
                <a:cs typeface="Calibri"/>
              </a:rPr>
              <a:t>.</a:t>
            </a:r>
            <a:r>
              <a:rPr sz="2000" spc="5" dirty="0">
                <a:latin typeface="Calibri"/>
                <a:cs typeface="Calibri"/>
              </a:rPr>
              <a:t>4</a:t>
            </a:r>
            <a:r>
              <a:rPr sz="2000" dirty="0">
                <a:latin typeface="Calibri"/>
                <a:cs typeface="Calibri"/>
              </a:rPr>
              <a:t>'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#</a:t>
            </a:r>
            <a:r>
              <a:rPr sz="2000" spc="-3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ng</a:t>
            </a:r>
            <a:endParaRPr sz="2000">
              <a:latin typeface="Calibri"/>
              <a:cs typeface="Calibri"/>
            </a:endParaRPr>
          </a:p>
          <a:p>
            <a:pPr marL="12700" marR="1841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b=f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30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t(a)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#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35" dirty="0">
                <a:latin typeface="Calibri"/>
                <a:cs typeface="Calibri"/>
              </a:rPr>
              <a:t>n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erts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tr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25" dirty="0">
                <a:latin typeface="Calibri"/>
                <a:cs typeface="Calibri"/>
              </a:rPr>
              <a:t>at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5" dirty="0">
                <a:latin typeface="Calibri"/>
                <a:cs typeface="Calibri"/>
              </a:rPr>
              <a:t>y</a:t>
            </a:r>
            <a:r>
              <a:rPr sz="2000" spc="-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f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30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ti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po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spc="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mbe</a:t>
            </a:r>
            <a:r>
              <a:rPr sz="2000" spc="-21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c=fl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30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t(</a:t>
            </a:r>
            <a:r>
              <a:rPr sz="2000" spc="5" dirty="0">
                <a:latin typeface="Calibri"/>
                <a:cs typeface="Calibri"/>
              </a:rPr>
              <a:t>1</a:t>
            </a:r>
            <a:r>
              <a:rPr sz="2000" dirty="0">
                <a:latin typeface="Calibri"/>
                <a:cs typeface="Calibri"/>
              </a:rPr>
              <a:t>2</a:t>
            </a:r>
            <a:r>
              <a:rPr sz="2000" spc="5" dirty="0">
                <a:latin typeface="Calibri"/>
                <a:cs typeface="Calibri"/>
              </a:rPr>
              <a:t>1</a:t>
            </a:r>
            <a:r>
              <a:rPr sz="2000" dirty="0">
                <a:latin typeface="Calibri"/>
                <a:cs typeface="Calibri"/>
              </a:rPr>
              <a:t>)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#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35" dirty="0">
                <a:latin typeface="Calibri"/>
                <a:cs typeface="Calibri"/>
              </a:rPr>
              <a:t>n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erts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nt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dirty="0">
                <a:latin typeface="Calibri"/>
                <a:cs typeface="Calibri"/>
              </a:rPr>
              <a:t>er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d</a:t>
            </a:r>
            <a:r>
              <a:rPr sz="2000" spc="-2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5" dirty="0">
                <a:latin typeface="Calibri"/>
                <a:cs typeface="Calibri"/>
              </a:rPr>
              <a:t>y</a:t>
            </a:r>
            <a:r>
              <a:rPr sz="2000" spc="-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f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30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ti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po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spc="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mbe</a:t>
            </a:r>
            <a:r>
              <a:rPr sz="2000" spc="-21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t(</a:t>
            </a:r>
            <a:r>
              <a:rPr sz="2000" spc="5" dirty="0">
                <a:latin typeface="Calibri"/>
                <a:cs typeface="Calibri"/>
              </a:rPr>
              <a:t>b</a:t>
            </a:r>
            <a:r>
              <a:rPr sz="2000" dirty="0"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t(</a:t>
            </a:r>
            <a:r>
              <a:rPr sz="2000" spc="5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)</a:t>
            </a:r>
            <a:r>
              <a:rPr sz="2000" spc="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Code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84581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tput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:-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3</a:t>
            </a:r>
            <a:r>
              <a:rPr sz="2000" spc="5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1.4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1</a:t>
            </a:r>
            <a:r>
              <a:rPr sz="2000" spc="5" dirty="0">
                <a:latin typeface="Calibri"/>
                <a:cs typeface="Calibri"/>
              </a:rPr>
              <a:t>2</a:t>
            </a:r>
            <a:r>
              <a:rPr sz="2000" dirty="0">
                <a:latin typeface="Calibri"/>
                <a:cs typeface="Calibri"/>
              </a:rPr>
              <a:t>1.0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09595" y="1053206"/>
            <a:ext cx="355346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7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ype</a:t>
            </a:r>
            <a:r>
              <a:rPr sz="3600" spc="-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37" y="1692402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74942" y="1807586"/>
            <a:ext cx="7780020" cy="46371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4C87C4"/>
                </a:solidFill>
                <a:latin typeface="Calibri"/>
                <a:cs typeface="Calibri"/>
              </a:rPr>
              <a:t>3.</a:t>
            </a:r>
            <a:r>
              <a:rPr sz="2800" spc="-60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4C87C4"/>
                </a:solidFill>
                <a:latin typeface="Calibri"/>
                <a:cs typeface="Calibri"/>
              </a:rPr>
              <a:t>Compl</a:t>
            </a:r>
            <a:r>
              <a:rPr sz="2800" spc="-65" dirty="0">
                <a:solidFill>
                  <a:srgbClr val="4C87C4"/>
                </a:solidFill>
                <a:latin typeface="Calibri"/>
                <a:cs typeface="Calibri"/>
              </a:rPr>
              <a:t>e</a:t>
            </a:r>
            <a:r>
              <a:rPr sz="2800" spc="-15" dirty="0">
                <a:solidFill>
                  <a:srgbClr val="4C87C4"/>
                </a:solidFill>
                <a:latin typeface="Calibri"/>
                <a:cs typeface="Calibri"/>
              </a:rPr>
              <a:t>x</a:t>
            </a:r>
            <a:r>
              <a:rPr sz="2800" spc="-45" dirty="0">
                <a:solidFill>
                  <a:srgbClr val="4C87C4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4C87C4"/>
                </a:solidFill>
                <a:latin typeface="Calibri"/>
                <a:cs typeface="Calibri"/>
              </a:rPr>
              <a:t>nu</a:t>
            </a:r>
            <a:r>
              <a:rPr sz="2800" spc="-40" dirty="0">
                <a:solidFill>
                  <a:srgbClr val="4C87C4"/>
                </a:solidFill>
                <a:latin typeface="Calibri"/>
                <a:cs typeface="Calibri"/>
              </a:rPr>
              <a:t>m</a:t>
            </a:r>
            <a:r>
              <a:rPr sz="2800" spc="-20" dirty="0">
                <a:solidFill>
                  <a:srgbClr val="4C87C4"/>
                </a:solidFill>
                <a:latin typeface="Calibri"/>
                <a:cs typeface="Calibri"/>
              </a:rPr>
              <a:t>be</a:t>
            </a:r>
            <a:r>
              <a:rPr sz="2800" spc="-65" dirty="0">
                <a:solidFill>
                  <a:srgbClr val="4C87C4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4C87C4"/>
                </a:solidFill>
                <a:latin typeface="Calibri"/>
                <a:cs typeface="Calibri"/>
              </a:rPr>
              <a:t>s</a:t>
            </a:r>
            <a:endParaRPr sz="2800" dirty="0">
              <a:latin typeface="Calibri"/>
              <a:cs typeface="Calibri"/>
            </a:endParaRPr>
          </a:p>
          <a:p>
            <a:pPr marL="12700" marR="5080" indent="914400" algn="just">
              <a:lnSpc>
                <a:spcPct val="100000"/>
              </a:lnSpc>
            </a:pPr>
            <a:r>
              <a:rPr sz="2800" spc="-25" dirty="0">
                <a:solidFill>
                  <a:srgbClr val="FFC000"/>
                </a:solidFill>
                <a:latin typeface="Calibri"/>
                <a:cs typeface="Calibri"/>
              </a:rPr>
              <a:t>Comp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sz="2800" spc="-6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x</a:t>
            </a:r>
            <a:r>
              <a:rPr sz="280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nu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m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2800" spc="-5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6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800" spc="-5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8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2800" spc="-25" dirty="0">
                <a:solidFill>
                  <a:srgbClr val="FFC000"/>
                </a:solidFill>
                <a:latin typeface="Calibri"/>
                <a:cs typeface="Calibri"/>
              </a:rPr>
              <a:t>omb</a:t>
            </a:r>
            <a:r>
              <a:rPr sz="2800" spc="-5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ti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8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80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7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8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5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eal</a:t>
            </a:r>
            <a:r>
              <a:rPr sz="2800" spc="-1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800" spc="3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m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agi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na</a:t>
            </a:r>
            <a:r>
              <a:rPr sz="2800" spc="-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y</a:t>
            </a:r>
            <a:r>
              <a:rPr sz="2800" spc="4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part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r>
              <a:rPr sz="2800" spc="-25" dirty="0">
                <a:solidFill>
                  <a:srgbClr val="FFC000"/>
                </a:solidFill>
                <a:latin typeface="Calibri"/>
                <a:cs typeface="Calibri"/>
              </a:rPr>
              <a:t>Compl</a:t>
            </a:r>
            <a:r>
              <a:rPr sz="2800" spc="-6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x</a:t>
            </a:r>
            <a:r>
              <a:rPr sz="2800" spc="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nu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m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2800" spc="-5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3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3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3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h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3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75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28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rm</a:t>
            </a:r>
            <a:r>
              <a:rPr sz="2800" spc="-1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800" spc="-7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X+</a:t>
            </a:r>
            <a:r>
              <a:rPr sz="2800" spc="-85" dirty="0">
                <a:solidFill>
                  <a:srgbClr val="FFC000"/>
                </a:solidFill>
                <a:latin typeface="Calibri"/>
                <a:cs typeface="Calibri"/>
              </a:rPr>
              <a:t>Y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j,</a:t>
            </a:r>
            <a:r>
              <a:rPr sz="2800" spc="-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whe</a:t>
            </a:r>
            <a:r>
              <a:rPr sz="2800" spc="-5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6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X</a:t>
            </a:r>
            <a:r>
              <a:rPr sz="2800" spc="-6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-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8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5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eal</a:t>
            </a:r>
            <a:r>
              <a:rPr sz="2800" spc="-8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par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8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Y</a:t>
            </a:r>
            <a:r>
              <a:rPr sz="28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-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m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agi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na</a:t>
            </a:r>
            <a:r>
              <a:rPr sz="2800" spc="-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y</a:t>
            </a:r>
            <a:r>
              <a:rPr sz="2800" spc="-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part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r>
              <a:rPr sz="280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spc="25" dirty="0">
                <a:latin typeface="Calibri"/>
                <a:cs typeface="Calibri"/>
              </a:rPr>
              <a:t>.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ompl</a:t>
            </a:r>
            <a:r>
              <a:rPr sz="2000" spc="-4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x(5</a:t>
            </a:r>
            <a:r>
              <a:rPr sz="2000" dirty="0">
                <a:latin typeface="Calibri"/>
                <a:cs typeface="Calibri"/>
              </a:rPr>
              <a:t>)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91D050"/>
                </a:solidFill>
                <a:latin typeface="Calibri"/>
                <a:cs typeface="Calibri"/>
              </a:rPr>
              <a:t>#</a:t>
            </a:r>
            <a:r>
              <a:rPr sz="1800" spc="-4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91D05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91D050"/>
                </a:solidFill>
                <a:latin typeface="Calibri"/>
                <a:cs typeface="Calibri"/>
              </a:rPr>
              <a:t>o</a:t>
            </a:r>
            <a:r>
              <a:rPr sz="1800" spc="-25" dirty="0">
                <a:solidFill>
                  <a:srgbClr val="91D050"/>
                </a:solidFill>
                <a:latin typeface="Calibri"/>
                <a:cs typeface="Calibri"/>
              </a:rPr>
              <a:t>n</a:t>
            </a:r>
            <a:r>
              <a:rPr sz="1800" spc="-20" dirty="0">
                <a:solidFill>
                  <a:srgbClr val="91D050"/>
                </a:solidFill>
                <a:latin typeface="Calibri"/>
                <a:cs typeface="Calibri"/>
              </a:rPr>
              <a:t>v</a:t>
            </a:r>
            <a:r>
              <a:rPr sz="1800" spc="-10" dirty="0">
                <a:solidFill>
                  <a:srgbClr val="91D050"/>
                </a:solidFill>
                <a:latin typeface="Calibri"/>
                <a:cs typeface="Calibri"/>
              </a:rPr>
              <a:t>ert</a:t>
            </a:r>
            <a:r>
              <a:rPr sz="1800" spc="-4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91D050"/>
                </a:solidFill>
                <a:latin typeface="Calibri"/>
                <a:cs typeface="Calibri"/>
              </a:rPr>
              <a:t>5</a:t>
            </a:r>
            <a:r>
              <a:rPr sz="1800" spc="-5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91D050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91D050"/>
                </a:solidFill>
                <a:latin typeface="Calibri"/>
                <a:cs typeface="Calibri"/>
              </a:rPr>
              <a:t>o</a:t>
            </a:r>
            <a:r>
              <a:rPr sz="1800" spc="-4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91D050"/>
                </a:solidFill>
                <a:latin typeface="Calibri"/>
                <a:cs typeface="Calibri"/>
              </a:rPr>
              <a:t>a</a:t>
            </a:r>
            <a:r>
              <a:rPr sz="1800" spc="-4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spc="-40" dirty="0">
                <a:solidFill>
                  <a:srgbClr val="91D050"/>
                </a:solidFill>
                <a:latin typeface="Calibri"/>
                <a:cs typeface="Calibri"/>
              </a:rPr>
              <a:t>r</a:t>
            </a:r>
            <a:r>
              <a:rPr sz="1800" dirty="0">
                <a:solidFill>
                  <a:srgbClr val="91D050"/>
                </a:solidFill>
                <a:latin typeface="Calibri"/>
                <a:cs typeface="Calibri"/>
              </a:rPr>
              <a:t>eal</a:t>
            </a:r>
            <a:r>
              <a:rPr sz="1800" spc="-3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91D050"/>
                </a:solidFill>
                <a:latin typeface="Calibri"/>
                <a:cs typeface="Calibri"/>
              </a:rPr>
              <a:t>par</a:t>
            </a:r>
            <a:r>
              <a:rPr sz="1800" spc="-10" dirty="0">
                <a:solidFill>
                  <a:srgbClr val="91D050"/>
                </a:solidFill>
                <a:latin typeface="Calibri"/>
                <a:cs typeface="Calibri"/>
              </a:rPr>
              <a:t>t</a:t>
            </a:r>
            <a:r>
              <a:rPr sz="1800" spc="-3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rgbClr val="91D050"/>
                </a:solidFill>
                <a:latin typeface="Calibri"/>
                <a:cs typeface="Calibri"/>
              </a:rPr>
              <a:t>v</a:t>
            </a:r>
            <a:r>
              <a:rPr sz="1800" dirty="0">
                <a:solidFill>
                  <a:srgbClr val="91D050"/>
                </a:solidFill>
                <a:latin typeface="Calibri"/>
                <a:cs typeface="Calibri"/>
              </a:rPr>
              <a:t>al</a:t>
            </a:r>
            <a:r>
              <a:rPr sz="1800" spc="-5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91D050"/>
                </a:solidFill>
                <a:latin typeface="Calibri"/>
                <a:cs typeface="Calibri"/>
              </a:rPr>
              <a:t>and</a:t>
            </a:r>
            <a:r>
              <a:rPr sz="1800" spc="-4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spc="-40" dirty="0">
                <a:solidFill>
                  <a:srgbClr val="91D050"/>
                </a:solidFill>
                <a:latin typeface="Calibri"/>
                <a:cs typeface="Calibri"/>
              </a:rPr>
              <a:t>z</a:t>
            </a:r>
            <a:r>
              <a:rPr sz="1800" spc="-10" dirty="0">
                <a:solidFill>
                  <a:srgbClr val="91D050"/>
                </a:solidFill>
                <a:latin typeface="Calibri"/>
                <a:cs typeface="Calibri"/>
              </a:rPr>
              <a:t>e</a:t>
            </a:r>
            <a:r>
              <a:rPr sz="1800" spc="-35" dirty="0">
                <a:solidFill>
                  <a:srgbClr val="91D050"/>
                </a:solidFill>
                <a:latin typeface="Calibri"/>
                <a:cs typeface="Calibri"/>
              </a:rPr>
              <a:t>r</a:t>
            </a:r>
            <a:r>
              <a:rPr sz="1800" dirty="0">
                <a:solidFill>
                  <a:srgbClr val="91D050"/>
                </a:solidFill>
                <a:latin typeface="Calibri"/>
                <a:cs typeface="Calibri"/>
              </a:rPr>
              <a:t>o</a:t>
            </a:r>
            <a:r>
              <a:rPr sz="1800" spc="-3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91D050"/>
                </a:solidFill>
                <a:latin typeface="Calibri"/>
                <a:cs typeface="Calibri"/>
              </a:rPr>
              <a:t>i</a:t>
            </a:r>
            <a:r>
              <a:rPr sz="1800" spc="-15" dirty="0">
                <a:solidFill>
                  <a:srgbClr val="91D050"/>
                </a:solidFill>
                <a:latin typeface="Calibri"/>
                <a:cs typeface="Calibri"/>
              </a:rPr>
              <a:t>ma</a:t>
            </a:r>
            <a:r>
              <a:rPr sz="1800" spc="-5" dirty="0">
                <a:solidFill>
                  <a:srgbClr val="91D050"/>
                </a:solidFill>
                <a:latin typeface="Calibri"/>
                <a:cs typeface="Calibri"/>
              </a:rPr>
              <a:t>gina</a:t>
            </a:r>
            <a:r>
              <a:rPr sz="1800" spc="10" dirty="0">
                <a:solidFill>
                  <a:srgbClr val="91D050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91D050"/>
                </a:solidFill>
                <a:latin typeface="Calibri"/>
                <a:cs typeface="Calibri"/>
              </a:rPr>
              <a:t>y</a:t>
            </a:r>
            <a:r>
              <a:rPr sz="1800" spc="-4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91D050"/>
                </a:solidFill>
                <a:latin typeface="Calibri"/>
                <a:cs typeface="Calibri"/>
              </a:rPr>
              <a:t>p</a:t>
            </a:r>
            <a:r>
              <a:rPr sz="1800" spc="5" dirty="0">
                <a:solidFill>
                  <a:srgbClr val="91D050"/>
                </a:solidFill>
                <a:latin typeface="Calibri"/>
                <a:cs typeface="Calibri"/>
              </a:rPr>
              <a:t>a</a:t>
            </a:r>
            <a:r>
              <a:rPr sz="1800" spc="-10" dirty="0">
                <a:solidFill>
                  <a:srgbClr val="91D050"/>
                </a:solidFill>
                <a:latin typeface="Calibri"/>
                <a:cs typeface="Calibri"/>
              </a:rPr>
              <a:t>rt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t(a)</a:t>
            </a: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b=co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spc="-5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4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x(1</a:t>
            </a:r>
            <a:r>
              <a:rPr sz="2000" spc="5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5" dirty="0">
                <a:latin typeface="Calibri"/>
                <a:cs typeface="Calibri"/>
              </a:rPr>
              <a:t>,</a:t>
            </a:r>
            <a:r>
              <a:rPr sz="2000" dirty="0">
                <a:latin typeface="Calibri"/>
                <a:cs typeface="Calibri"/>
              </a:rPr>
              <a:t>23)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91D050"/>
                </a:solidFill>
                <a:latin typeface="Calibri"/>
                <a:cs typeface="Calibri"/>
              </a:rPr>
              <a:t>#</a:t>
            </a:r>
            <a:r>
              <a:rPr sz="1800" spc="-25" dirty="0">
                <a:solidFill>
                  <a:srgbClr val="91D05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91D050"/>
                </a:solidFill>
                <a:latin typeface="Calibri"/>
                <a:cs typeface="Calibri"/>
              </a:rPr>
              <a:t>o</a:t>
            </a:r>
            <a:r>
              <a:rPr sz="1800" spc="-25" dirty="0">
                <a:solidFill>
                  <a:srgbClr val="91D050"/>
                </a:solidFill>
                <a:latin typeface="Calibri"/>
                <a:cs typeface="Calibri"/>
              </a:rPr>
              <a:t>n</a:t>
            </a:r>
            <a:r>
              <a:rPr sz="1800" spc="-20" dirty="0">
                <a:solidFill>
                  <a:srgbClr val="91D050"/>
                </a:solidFill>
                <a:latin typeface="Calibri"/>
                <a:cs typeface="Calibri"/>
              </a:rPr>
              <a:t>v</a:t>
            </a:r>
            <a:r>
              <a:rPr sz="1800" spc="-10" dirty="0">
                <a:solidFill>
                  <a:srgbClr val="91D050"/>
                </a:solidFill>
                <a:latin typeface="Calibri"/>
                <a:cs typeface="Calibri"/>
              </a:rPr>
              <a:t>ert</a:t>
            </a:r>
            <a:r>
              <a:rPr sz="1800" spc="-4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91D050"/>
                </a:solidFill>
                <a:latin typeface="Calibri"/>
                <a:cs typeface="Calibri"/>
              </a:rPr>
              <a:t>101</a:t>
            </a:r>
            <a:r>
              <a:rPr sz="1800" spc="-4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91D050"/>
                </a:solidFill>
                <a:latin typeface="Calibri"/>
                <a:cs typeface="Calibri"/>
              </a:rPr>
              <a:t>w</a:t>
            </a:r>
            <a:r>
              <a:rPr sz="1800" spc="-5" dirty="0">
                <a:solidFill>
                  <a:srgbClr val="91D050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91D050"/>
                </a:solidFill>
                <a:latin typeface="Calibri"/>
                <a:cs typeface="Calibri"/>
              </a:rPr>
              <a:t>th</a:t>
            </a:r>
            <a:r>
              <a:rPr sz="1800" spc="-2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spc="-40" dirty="0">
                <a:solidFill>
                  <a:srgbClr val="91D050"/>
                </a:solidFill>
                <a:latin typeface="Calibri"/>
                <a:cs typeface="Calibri"/>
              </a:rPr>
              <a:t>r</a:t>
            </a:r>
            <a:r>
              <a:rPr sz="1800" dirty="0">
                <a:solidFill>
                  <a:srgbClr val="91D050"/>
                </a:solidFill>
                <a:latin typeface="Calibri"/>
                <a:cs typeface="Calibri"/>
              </a:rPr>
              <a:t>eal</a:t>
            </a:r>
            <a:r>
              <a:rPr sz="1800" spc="-4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91D050"/>
                </a:solidFill>
                <a:latin typeface="Calibri"/>
                <a:cs typeface="Calibri"/>
              </a:rPr>
              <a:t>par</a:t>
            </a:r>
            <a:r>
              <a:rPr sz="1800" spc="-10" dirty="0">
                <a:solidFill>
                  <a:srgbClr val="91D050"/>
                </a:solidFill>
                <a:latin typeface="Calibri"/>
                <a:cs typeface="Calibri"/>
              </a:rPr>
              <a:t>t</a:t>
            </a:r>
            <a:r>
              <a:rPr sz="1800" spc="-3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91D050"/>
                </a:solidFill>
                <a:latin typeface="Calibri"/>
                <a:cs typeface="Calibri"/>
              </a:rPr>
              <a:t>and</a:t>
            </a:r>
            <a:r>
              <a:rPr sz="1800" spc="-4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91D050"/>
                </a:solidFill>
                <a:latin typeface="Calibri"/>
                <a:cs typeface="Calibri"/>
              </a:rPr>
              <a:t>23</a:t>
            </a:r>
            <a:r>
              <a:rPr sz="1800" spc="-3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91D050"/>
                </a:solidFill>
                <a:latin typeface="Calibri"/>
                <a:cs typeface="Calibri"/>
              </a:rPr>
              <a:t>as</a:t>
            </a:r>
            <a:r>
              <a:rPr sz="1800" spc="-5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91D050"/>
                </a:solidFill>
                <a:latin typeface="Calibri"/>
                <a:cs typeface="Calibri"/>
              </a:rPr>
              <a:t>i</a:t>
            </a:r>
            <a:r>
              <a:rPr sz="1800" spc="-15" dirty="0">
                <a:solidFill>
                  <a:srgbClr val="91D050"/>
                </a:solidFill>
                <a:latin typeface="Calibri"/>
                <a:cs typeface="Calibri"/>
              </a:rPr>
              <a:t>ma</a:t>
            </a:r>
            <a:r>
              <a:rPr sz="1800" spc="-5" dirty="0">
                <a:solidFill>
                  <a:srgbClr val="91D050"/>
                </a:solidFill>
                <a:latin typeface="Calibri"/>
                <a:cs typeface="Calibri"/>
              </a:rPr>
              <a:t>gina</a:t>
            </a:r>
            <a:r>
              <a:rPr sz="1800" spc="10" dirty="0">
                <a:solidFill>
                  <a:srgbClr val="91D050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91D050"/>
                </a:solidFill>
                <a:latin typeface="Calibri"/>
                <a:cs typeface="Calibri"/>
              </a:rPr>
              <a:t>y</a:t>
            </a:r>
            <a:r>
              <a:rPr sz="1800" spc="-1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91D050"/>
                </a:solidFill>
                <a:latin typeface="Calibri"/>
                <a:cs typeface="Calibri"/>
              </a:rPr>
              <a:t>part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 smtClean="0">
                <a:latin typeface="Calibri"/>
                <a:cs typeface="Calibri"/>
              </a:rPr>
              <a:t>pr</a:t>
            </a:r>
            <a:r>
              <a:rPr sz="2000" dirty="0" smtClean="0">
                <a:latin typeface="Calibri"/>
                <a:cs typeface="Calibri"/>
              </a:rPr>
              <a:t>i</a:t>
            </a:r>
            <a:r>
              <a:rPr sz="2000" spc="-25" dirty="0" smtClean="0">
                <a:latin typeface="Calibri"/>
                <a:cs typeface="Calibri"/>
              </a:rPr>
              <a:t>n</a:t>
            </a:r>
            <a:r>
              <a:rPr sz="2000" dirty="0" smtClean="0">
                <a:latin typeface="Calibri"/>
                <a:cs typeface="Calibri"/>
              </a:rPr>
              <a:t>t(</a:t>
            </a:r>
            <a:r>
              <a:rPr sz="2000" spc="5" dirty="0" smtClean="0">
                <a:latin typeface="Calibri"/>
                <a:cs typeface="Calibri"/>
              </a:rPr>
              <a:t>b</a:t>
            </a:r>
            <a:r>
              <a:rPr sz="2000" spc="-5" dirty="0" smtClean="0">
                <a:latin typeface="Calibri"/>
                <a:cs typeface="Calibri"/>
              </a:rPr>
              <a:t>)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 marR="67691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tput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:-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(</a:t>
            </a:r>
            <a:r>
              <a:rPr sz="2000" spc="5" dirty="0">
                <a:latin typeface="Calibri"/>
                <a:cs typeface="Calibri"/>
              </a:rPr>
              <a:t>5</a:t>
            </a:r>
            <a:r>
              <a:rPr sz="2000" dirty="0">
                <a:latin typeface="Calibri"/>
                <a:cs typeface="Calibri"/>
              </a:rPr>
              <a:t>+0</a:t>
            </a:r>
            <a:r>
              <a:rPr sz="2000" spc="5" dirty="0">
                <a:latin typeface="Calibri"/>
                <a:cs typeface="Calibri"/>
              </a:rPr>
              <a:t>j</a:t>
            </a:r>
            <a:r>
              <a:rPr sz="2000" dirty="0">
                <a:latin typeface="Calibri"/>
                <a:cs typeface="Calibri"/>
              </a:rPr>
              <a:t>)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(1</a:t>
            </a:r>
            <a:r>
              <a:rPr sz="2000" spc="5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1+2</a:t>
            </a:r>
            <a:r>
              <a:rPr sz="2000" spc="5" dirty="0">
                <a:latin typeface="Calibri"/>
                <a:cs typeface="Calibri"/>
              </a:rPr>
              <a:t>3</a:t>
            </a:r>
            <a:r>
              <a:rPr sz="2000" dirty="0">
                <a:latin typeface="Calibri"/>
                <a:cs typeface="Calibri"/>
              </a:rPr>
              <a:t>j)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0690" y="982492"/>
            <a:ext cx="3556635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ype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4933" y="165125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39618" y="1750309"/>
            <a:ext cx="7778750" cy="2639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2.</a:t>
            </a:r>
            <a:r>
              <a:rPr sz="2800" spc="-6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91D050"/>
                </a:solidFill>
                <a:latin typeface="Calibri"/>
                <a:cs typeface="Calibri"/>
              </a:rPr>
              <a:t>Strin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g</a:t>
            </a:r>
            <a:r>
              <a:rPr sz="2800" spc="-5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In</a:t>
            </a:r>
            <a:r>
              <a:rPr sz="2800" spc="-6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P</a:t>
            </a:r>
            <a:r>
              <a:rPr sz="2800" spc="-10" dirty="0">
                <a:solidFill>
                  <a:srgbClr val="91D050"/>
                </a:solidFill>
                <a:latin typeface="Calibri"/>
                <a:cs typeface="Calibri"/>
              </a:rPr>
              <a:t>y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thon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  <a:tabLst>
                <a:tab pos="5027295" algn="l"/>
              </a:tabLst>
            </a:pP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spc="9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tr</a:t>
            </a:r>
            <a:r>
              <a:rPr sz="2000" spc="-1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g</a:t>
            </a:r>
            <a:r>
              <a:rPr sz="2000" spc="9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000" spc="8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spc="8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000" spc="-1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quen</a:t>
            </a:r>
            <a:r>
              <a:rPr sz="2000" spc="5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000" spc="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2000" spc="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h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spc="-4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spc="5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2000" spc="-2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000" spc="-3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000" spc="-1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r>
              <a:rPr sz="2000" spc="8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000" spc="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sz="2000" spc="10" dirty="0">
                <a:solidFill>
                  <a:srgbClr val="FFC000"/>
                </a:solidFill>
                <a:latin typeface="Calibri"/>
                <a:cs typeface="Calibri"/>
              </a:rPr>
              <a:t>y</a:t>
            </a:r>
            <a:r>
              <a:rPr sz="2000" spc="-1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h</a:t>
            </a:r>
            <a:r>
              <a:rPr sz="2000" spc="-1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FFC000"/>
                </a:solidFill>
                <a:latin typeface="Times New Roman"/>
                <a:cs typeface="Times New Roman"/>
              </a:rPr>
              <a:t>	</a:t>
            </a:r>
            <a:r>
              <a:rPr sz="2000" spc="-20" dirty="0">
                <a:solidFill>
                  <a:srgbClr val="FFC000"/>
                </a:solidFill>
                <a:latin typeface="Calibri"/>
                <a:cs typeface="Calibri"/>
              </a:rPr>
              <a:t>w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000" spc="7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sz="2000" spc="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2000" spc="-4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000" spc="-3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spc="-1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000" spc="8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000" spc="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g</a:t>
            </a:r>
            <a:r>
              <a:rPr sz="2000" spc="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us</a:t>
            </a:r>
            <a:r>
              <a:rPr sz="2000" spc="-1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000" spc="-1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g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000" spc="-1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000" spc="5" dirty="0">
                <a:solidFill>
                  <a:srgbClr val="FFC000"/>
                </a:solidFill>
                <a:latin typeface="Calibri"/>
                <a:cs typeface="Calibri"/>
              </a:rPr>
              <a:t>g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le</a:t>
            </a:r>
            <a:r>
              <a:rPr sz="2000" spc="-5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('</a:t>
            </a:r>
            <a:r>
              <a:rPr sz="2000" spc="-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')</a:t>
            </a:r>
            <a:r>
              <a:rPr sz="2000" spc="-5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0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do</a:t>
            </a:r>
            <a:r>
              <a:rPr sz="2000" spc="5" dirty="0">
                <a:solidFill>
                  <a:srgbClr val="FFC000"/>
                </a:solidFill>
                <a:latin typeface="Calibri"/>
                <a:cs typeface="Calibri"/>
              </a:rPr>
              <a:t>u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b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le</a:t>
            </a:r>
            <a:r>
              <a:rPr sz="20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q</a:t>
            </a:r>
            <a:r>
              <a:rPr sz="2000" spc="5" dirty="0">
                <a:solidFill>
                  <a:srgbClr val="FFC000"/>
                </a:solidFill>
                <a:latin typeface="Calibri"/>
                <a:cs typeface="Calibri"/>
              </a:rPr>
              <a:t>u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000" spc="-2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es</a:t>
            </a:r>
            <a:r>
              <a:rPr sz="20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("</a:t>
            </a:r>
            <a:r>
              <a:rPr sz="2000" spc="-4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")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Both</a:t>
            </a:r>
            <a:r>
              <a:rPr sz="2000" spc="-8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spc="-3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000" spc="-4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sa</a:t>
            </a:r>
            <a:r>
              <a:rPr sz="2000" spc="-10" dirty="0">
                <a:solidFill>
                  <a:srgbClr val="FFC000"/>
                </a:solidFill>
                <a:latin typeface="Calibri"/>
                <a:cs typeface="Calibri"/>
              </a:rPr>
              <a:t>m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000" spc="-3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000" spc="-4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sz="2000" spc="10" dirty="0">
                <a:solidFill>
                  <a:srgbClr val="FFC000"/>
                </a:solidFill>
                <a:latin typeface="Calibri"/>
                <a:cs typeface="Calibri"/>
              </a:rPr>
              <a:t>y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tho</a:t>
            </a:r>
            <a:r>
              <a:rPr sz="2000" spc="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r>
              <a:rPr sz="2000" spc="-9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20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g.</a:t>
            </a:r>
            <a:endParaRPr sz="2000">
              <a:latin typeface="Calibri"/>
              <a:cs typeface="Calibri"/>
            </a:endParaRPr>
          </a:p>
          <a:p>
            <a:pPr marL="12700" marR="5060950">
              <a:lnSpc>
                <a:spcPct val="100000"/>
              </a:lnSpc>
              <a:spcBef>
                <a:spcPts val="5"/>
              </a:spcBef>
              <a:tabLst>
                <a:tab pos="1156970" algn="l"/>
              </a:tabLst>
            </a:pP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='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omp</a:t>
            </a:r>
            <a:r>
              <a:rPr sz="1800" spc="5" dirty="0">
                <a:latin typeface="Calibri"/>
                <a:cs typeface="Calibri"/>
              </a:rPr>
              <a:t>u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sc</a:t>
            </a:r>
            <a:r>
              <a:rPr sz="1800" spc="-10" dirty="0">
                <a:latin typeface="Calibri"/>
                <a:cs typeface="Calibri"/>
              </a:rPr>
              <a:t>ien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e'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('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10" dirty="0">
                <a:latin typeface="Calibri"/>
                <a:cs typeface="Calibri"/>
              </a:rPr>
              <a:t>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)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#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ing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1413510" algn="l"/>
              </a:tabLst>
            </a:pP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('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[0]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10" dirty="0">
                <a:latin typeface="Calibri"/>
                <a:cs typeface="Calibri"/>
              </a:rPr>
              <a:t>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[</a:t>
            </a:r>
            <a:r>
              <a:rPr sz="1800" spc="-15" dirty="0">
                <a:latin typeface="Calibri"/>
                <a:cs typeface="Calibri"/>
              </a:rPr>
              <a:t>0</a:t>
            </a:r>
            <a:r>
              <a:rPr sz="1800" spc="-10" dirty="0">
                <a:latin typeface="Calibri"/>
                <a:cs typeface="Calibri"/>
              </a:rPr>
              <a:t>])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#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f</a:t>
            </a:r>
            <a:r>
              <a:rPr sz="1800" dirty="0">
                <a:latin typeface="Calibri"/>
                <a:cs typeface="Calibri"/>
              </a:rPr>
              <a:t>i</a:t>
            </a:r>
            <a:r>
              <a:rPr sz="1800" spc="-55" dirty="0">
                <a:latin typeface="Calibri"/>
                <a:cs typeface="Calibri"/>
              </a:rPr>
              <a:t>r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ha</a:t>
            </a:r>
            <a:r>
              <a:rPr sz="1800" dirty="0">
                <a:latin typeface="Calibri"/>
                <a:cs typeface="Calibri"/>
              </a:rPr>
              <a:t>r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'h'</a:t>
            </a:r>
            <a:endParaRPr sz="1800">
              <a:latin typeface="Calibri"/>
              <a:cs typeface="Calibri"/>
            </a:endParaRPr>
          </a:p>
          <a:p>
            <a:pPr marL="12700" marR="1452245">
              <a:lnSpc>
                <a:spcPct val="100000"/>
              </a:lnSpc>
              <a:tabLst>
                <a:tab pos="1440815" algn="l"/>
                <a:tab pos="1591310" algn="l"/>
              </a:tabLst>
            </a:pP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('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[1</a:t>
            </a:r>
            <a:r>
              <a:rPr sz="1800" spc="-15" dirty="0">
                <a:latin typeface="Calibri"/>
                <a:cs typeface="Calibri"/>
              </a:rPr>
              <a:t>:3</a:t>
            </a:r>
            <a:r>
              <a:rPr sz="1800" spc="-10" dirty="0">
                <a:latin typeface="Calibri"/>
                <a:cs typeface="Calibri"/>
              </a:rPr>
              <a:t>]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10" dirty="0">
                <a:latin typeface="Calibri"/>
                <a:cs typeface="Calibri"/>
              </a:rPr>
              <a:t>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dirty="0">
                <a:latin typeface="Times New Roman"/>
                <a:cs typeface="Times New Roman"/>
              </a:rPr>
              <a:t>		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[</a:t>
            </a:r>
            <a:r>
              <a:rPr sz="1800" spc="-15" dirty="0">
                <a:latin typeface="Calibri"/>
                <a:cs typeface="Calibri"/>
              </a:rPr>
              <a:t>1:3</a:t>
            </a:r>
            <a:r>
              <a:rPr sz="1800" spc="-10" dirty="0">
                <a:latin typeface="Calibri"/>
                <a:cs typeface="Calibri"/>
              </a:rPr>
              <a:t>])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#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dirty="0">
                <a:latin typeface="Calibri"/>
                <a:cs typeface="Calibri"/>
              </a:rPr>
              <a:t>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f</a:t>
            </a:r>
            <a:r>
              <a:rPr sz="1800" spc="-35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po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1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3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'ell</a:t>
            </a:r>
            <a:r>
              <a:rPr sz="1800" spc="-5" dirty="0">
                <a:latin typeface="Calibri"/>
                <a:cs typeface="Calibri"/>
              </a:rPr>
              <a:t>'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('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[3:]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10" dirty="0">
                <a:latin typeface="Calibri"/>
                <a:cs typeface="Calibri"/>
              </a:rPr>
              <a:t>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19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[</a:t>
            </a:r>
            <a:r>
              <a:rPr sz="1800" spc="-15" dirty="0">
                <a:latin typeface="Calibri"/>
                <a:cs typeface="Calibri"/>
              </a:rPr>
              <a:t>3:</a:t>
            </a:r>
            <a:r>
              <a:rPr sz="1800" spc="-10" dirty="0">
                <a:latin typeface="Calibri"/>
                <a:cs typeface="Calibri"/>
              </a:rPr>
              <a:t>])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#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dirty="0">
                <a:latin typeface="Calibri"/>
                <a:cs typeface="Calibri"/>
              </a:rPr>
              <a:t>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ar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f</a:t>
            </a:r>
            <a:r>
              <a:rPr sz="1800" spc="-35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3</a:t>
            </a:r>
            <a:r>
              <a:rPr sz="1800" spc="-3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ha</a:t>
            </a:r>
            <a:r>
              <a:rPr sz="1800" dirty="0">
                <a:latin typeface="Calibri"/>
                <a:cs typeface="Calibri"/>
              </a:rPr>
              <a:t>r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'</a:t>
            </a:r>
            <a:r>
              <a:rPr sz="1800" spc="-5" dirty="0">
                <a:latin typeface="Calibri"/>
                <a:cs typeface="Calibri"/>
              </a:rPr>
              <a:t>ll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spc="-5" dirty="0">
                <a:latin typeface="Calibri"/>
                <a:cs typeface="Calibri"/>
              </a:rPr>
              <a:t>or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d'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('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tr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Calibri"/>
                <a:cs typeface="Calibri"/>
              </a:rPr>
              <a:t>*</a:t>
            </a:r>
            <a:r>
              <a:rPr sz="1800" spc="-15" dirty="0">
                <a:latin typeface="Calibri"/>
                <a:cs typeface="Calibri"/>
              </a:rPr>
              <a:t>2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10" dirty="0">
                <a:latin typeface="Calibri"/>
                <a:cs typeface="Calibri"/>
              </a:rPr>
              <a:t>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tr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*</a:t>
            </a:r>
            <a:r>
              <a:rPr sz="1800" spc="-10" dirty="0">
                <a:latin typeface="Calibri"/>
                <a:cs typeface="Calibri"/>
              </a:rPr>
              <a:t>2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)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#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dirty="0">
                <a:latin typeface="Calibri"/>
                <a:cs typeface="Calibri"/>
              </a:rPr>
              <a:t>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35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mes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sp>
        <p:nvSpPr>
          <p:cNvPr id="12" name="object 12"/>
          <p:cNvSpPr txBox="1"/>
          <p:nvPr/>
        </p:nvSpPr>
        <p:spPr>
          <a:xfrm>
            <a:off x="439618" y="4409180"/>
            <a:ext cx="1808480" cy="1475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(</a:t>
            </a:r>
            <a:r>
              <a:rPr sz="1800" spc="-15" dirty="0">
                <a:latin typeface="Calibri"/>
                <a:cs typeface="Calibri"/>
              </a:rPr>
              <a:t>"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tr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-5" dirty="0">
                <a:latin typeface="Calibri"/>
                <a:cs typeface="Calibri"/>
              </a:rPr>
              <a:t>'</a:t>
            </a:r>
            <a:r>
              <a:rPr sz="1800" spc="-35" dirty="0">
                <a:latin typeface="Calibri"/>
                <a:cs typeface="Calibri"/>
              </a:rPr>
              <a:t>y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s</a:t>
            </a:r>
            <a:r>
              <a:rPr sz="1800" dirty="0">
                <a:latin typeface="Calibri"/>
                <a:cs typeface="Calibri"/>
              </a:rPr>
              <a:t>'-</a:t>
            </a:r>
            <a:r>
              <a:rPr sz="1800" spc="-15" dirty="0">
                <a:latin typeface="Calibri"/>
                <a:cs typeface="Calibri"/>
              </a:rPr>
              <a:t>",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600" spc="-15" dirty="0">
                <a:latin typeface="Calibri"/>
                <a:cs typeface="Calibri"/>
              </a:rPr>
              <a:t>Ou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put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-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Calibri"/>
                <a:cs typeface="Calibri"/>
              </a:rPr>
              <a:t>c</a:t>
            </a:r>
            <a:r>
              <a:rPr sz="1600" spc="-15" dirty="0">
                <a:latin typeface="Calibri"/>
                <a:cs typeface="Calibri"/>
              </a:rPr>
              <a:t>ompu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sc</a:t>
            </a:r>
            <a:r>
              <a:rPr sz="1600" spc="-10" dirty="0">
                <a:latin typeface="Calibri"/>
                <a:cs typeface="Calibri"/>
              </a:rPr>
              <a:t>ience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[</a:t>
            </a:r>
            <a:r>
              <a:rPr sz="1600" spc="-20" dirty="0">
                <a:latin typeface="Calibri"/>
                <a:cs typeface="Calibri"/>
              </a:rPr>
              <a:t>0</a:t>
            </a:r>
            <a:r>
              <a:rPr sz="1600" spc="-5" dirty="0">
                <a:latin typeface="Calibri"/>
                <a:cs typeface="Calibri"/>
              </a:rPr>
              <a:t>]-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c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[</a:t>
            </a:r>
            <a:r>
              <a:rPr sz="1600" spc="-15" dirty="0">
                <a:latin typeface="Calibri"/>
                <a:cs typeface="Calibri"/>
              </a:rPr>
              <a:t>1</a:t>
            </a:r>
            <a:r>
              <a:rPr sz="1600" dirty="0">
                <a:latin typeface="Calibri"/>
                <a:cs typeface="Calibri"/>
              </a:rPr>
              <a:t>:</a:t>
            </a:r>
            <a:r>
              <a:rPr sz="1600" spc="-15" dirty="0">
                <a:latin typeface="Calibri"/>
                <a:cs typeface="Calibri"/>
              </a:rPr>
              <a:t>3</a:t>
            </a:r>
            <a:r>
              <a:rPr sz="1600" spc="-5" dirty="0">
                <a:latin typeface="Calibri"/>
                <a:cs typeface="Calibri"/>
              </a:rPr>
              <a:t>]-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Calibri"/>
                <a:cs typeface="Calibri"/>
              </a:rPr>
              <a:t>om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[</a:t>
            </a:r>
            <a:r>
              <a:rPr sz="1600" spc="-15" dirty="0">
                <a:latin typeface="Calibri"/>
                <a:cs typeface="Calibri"/>
              </a:rPr>
              <a:t>3</a:t>
            </a:r>
            <a:r>
              <a:rPr sz="1600" dirty="0">
                <a:latin typeface="Calibri"/>
                <a:cs typeface="Calibri"/>
              </a:rPr>
              <a:t>:</a:t>
            </a:r>
            <a:r>
              <a:rPr sz="1600" spc="-5" dirty="0">
                <a:latin typeface="Calibri"/>
                <a:cs typeface="Calibri"/>
              </a:rPr>
              <a:t>]-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pute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sc</a:t>
            </a:r>
            <a:r>
              <a:rPr sz="1600" spc="-10" dirty="0">
                <a:latin typeface="Calibri"/>
                <a:cs typeface="Calibri"/>
              </a:rPr>
              <a:t>ience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39789" y="4409180"/>
            <a:ext cx="296608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tr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+'</a:t>
            </a:r>
            <a:r>
              <a:rPr sz="1800" spc="-35" dirty="0">
                <a:latin typeface="Calibri"/>
                <a:cs typeface="Calibri"/>
              </a:rPr>
              <a:t>y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s')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#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on</a:t>
            </a:r>
            <a:r>
              <a:rPr sz="1800" spc="-15" dirty="0">
                <a:latin typeface="Calibri"/>
                <a:cs typeface="Calibri"/>
              </a:rPr>
              <a:t>ca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en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ing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9618" y="5899589"/>
            <a:ext cx="3517265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tr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*2</a:t>
            </a:r>
            <a:r>
              <a:rPr sz="1600" spc="-5" dirty="0">
                <a:latin typeface="Calibri"/>
                <a:cs typeface="Calibri"/>
              </a:rPr>
              <a:t>-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Calibri"/>
                <a:cs typeface="Calibri"/>
              </a:rPr>
              <a:t>c</a:t>
            </a:r>
            <a:r>
              <a:rPr sz="1600" spc="-15" dirty="0">
                <a:latin typeface="Calibri"/>
                <a:cs typeface="Calibri"/>
              </a:rPr>
              <a:t>ompu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sc</a:t>
            </a:r>
            <a:r>
              <a:rPr sz="1600" spc="-10" dirty="0">
                <a:latin typeface="Calibri"/>
                <a:cs typeface="Calibri"/>
              </a:rPr>
              <a:t>ienc</a:t>
            </a:r>
            <a:r>
              <a:rPr sz="1600" spc="-20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c</a:t>
            </a:r>
            <a:r>
              <a:rPr sz="1600" spc="-15" dirty="0">
                <a:latin typeface="Calibri"/>
                <a:cs typeface="Calibri"/>
              </a:rPr>
              <a:t>ompu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sc</a:t>
            </a:r>
            <a:r>
              <a:rPr sz="1600" spc="-10" dirty="0">
                <a:latin typeface="Calibri"/>
                <a:cs typeface="Calibri"/>
              </a:rPr>
              <a:t>ience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10" dirty="0">
                <a:latin typeface="Calibri"/>
                <a:cs typeface="Calibri"/>
              </a:rPr>
              <a:t>tr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+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40" dirty="0">
                <a:latin typeface="Calibri"/>
                <a:cs typeface="Calibri"/>
              </a:rPr>
              <a:t>y</a:t>
            </a:r>
            <a:r>
              <a:rPr sz="1600" spc="-10" dirty="0">
                <a:latin typeface="Calibri"/>
                <a:cs typeface="Calibri"/>
              </a:rPr>
              <a:t>es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5" dirty="0">
                <a:latin typeface="Calibri"/>
                <a:cs typeface="Calibri"/>
              </a:rPr>
              <a:t>-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Calibri"/>
                <a:cs typeface="Calibri"/>
              </a:rPr>
              <a:t>c</a:t>
            </a:r>
            <a:r>
              <a:rPr sz="1600" spc="-15" dirty="0">
                <a:latin typeface="Calibri"/>
                <a:cs typeface="Calibri"/>
              </a:rPr>
              <a:t>ompu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sc</a:t>
            </a:r>
            <a:r>
              <a:rPr sz="1600" spc="-10" dirty="0">
                <a:latin typeface="Calibri"/>
                <a:cs typeface="Calibri"/>
              </a:rPr>
              <a:t>ienc</a:t>
            </a:r>
            <a:r>
              <a:rPr sz="1600" spc="-30" dirty="0">
                <a:latin typeface="Calibri"/>
                <a:cs typeface="Calibri"/>
              </a:rPr>
              <a:t>e</a:t>
            </a:r>
            <a:r>
              <a:rPr sz="1600" spc="-40" dirty="0">
                <a:latin typeface="Calibri"/>
                <a:cs typeface="Calibri"/>
              </a:rPr>
              <a:t>y</a:t>
            </a:r>
            <a:r>
              <a:rPr sz="1600" spc="-10" dirty="0">
                <a:latin typeface="Calibri"/>
                <a:cs typeface="Calibri"/>
              </a:rPr>
              <a:t>es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33979" y="1050183"/>
            <a:ext cx="3554095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ype</a:t>
            </a:r>
            <a:r>
              <a:rPr sz="3600" spc="-10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63118" y="1619250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40786" y="1718686"/>
            <a:ext cx="3369945" cy="4345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solidFill>
                  <a:srgbClr val="00AFF0"/>
                </a:solidFill>
                <a:latin typeface="Calibri"/>
                <a:cs typeface="Calibri"/>
              </a:rPr>
              <a:t>I</a:t>
            </a:r>
            <a:r>
              <a:rPr sz="2800" spc="-35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2800" spc="-75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2800" spc="-35" dirty="0">
                <a:solidFill>
                  <a:srgbClr val="00AFF0"/>
                </a:solidFill>
                <a:latin typeface="Calibri"/>
                <a:cs typeface="Calibri"/>
              </a:rPr>
              <a:t>a</a:t>
            </a:r>
            <a:r>
              <a:rPr sz="2800" spc="-10" dirty="0">
                <a:solidFill>
                  <a:srgbClr val="00AFF0"/>
                </a:solidFill>
                <a:latin typeface="Calibri"/>
                <a:cs typeface="Calibri"/>
              </a:rPr>
              <a:t>ti</a:t>
            </a:r>
            <a:r>
              <a:rPr sz="2800" spc="-30" dirty="0">
                <a:solidFill>
                  <a:srgbClr val="00AFF0"/>
                </a:solidFill>
                <a:latin typeface="Calibri"/>
                <a:cs typeface="Calibri"/>
              </a:rPr>
              <a:t>n</a:t>
            </a:r>
            <a:r>
              <a:rPr sz="2800" spc="-15" dirty="0">
                <a:solidFill>
                  <a:srgbClr val="00AFF0"/>
                </a:solidFill>
                <a:latin typeface="Calibri"/>
                <a:cs typeface="Calibri"/>
              </a:rPr>
              <a:t>g</a:t>
            </a:r>
            <a:r>
              <a:rPr sz="2800" spc="-7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00AFF0"/>
                </a:solidFill>
                <a:latin typeface="Calibri"/>
                <a:cs typeface="Calibri"/>
              </a:rPr>
              <a:t>th</a:t>
            </a:r>
            <a:r>
              <a:rPr sz="2800" spc="-7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2800" spc="-20" dirty="0">
                <a:solidFill>
                  <a:srgbClr val="00AFF0"/>
                </a:solidFill>
                <a:latin typeface="Calibri"/>
                <a:cs typeface="Calibri"/>
              </a:rPr>
              <a:t>oug</a:t>
            </a:r>
            <a:r>
              <a:rPr sz="2800" spc="-15" dirty="0">
                <a:solidFill>
                  <a:srgbClr val="00AFF0"/>
                </a:solidFill>
                <a:latin typeface="Calibri"/>
                <a:cs typeface="Calibri"/>
              </a:rPr>
              <a:t>h</a:t>
            </a:r>
            <a:r>
              <a:rPr sz="2800" spc="-3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800" spc="-55" dirty="0">
                <a:solidFill>
                  <a:srgbClr val="00AFF0"/>
                </a:solidFill>
                <a:latin typeface="Calibri"/>
                <a:cs typeface="Calibri"/>
              </a:rPr>
              <a:t>s</a:t>
            </a:r>
            <a:r>
              <a:rPr sz="2800" spc="-10" dirty="0">
                <a:solidFill>
                  <a:srgbClr val="00AFF0"/>
                </a:solidFill>
                <a:latin typeface="Calibri"/>
                <a:cs typeface="Calibri"/>
              </a:rPr>
              <a:t>tr</a:t>
            </a:r>
            <a:r>
              <a:rPr sz="2800" spc="-20" dirty="0">
                <a:solidFill>
                  <a:srgbClr val="00AFF0"/>
                </a:solidFill>
                <a:latin typeface="Calibri"/>
                <a:cs typeface="Calibri"/>
              </a:rPr>
              <a:t>ing</a:t>
            </a:r>
            <a:endParaRPr sz="2800">
              <a:latin typeface="Calibri"/>
              <a:cs typeface="Calibri"/>
            </a:endParaRPr>
          </a:p>
          <a:p>
            <a:pPr marL="12700" marR="1998345">
              <a:lnSpc>
                <a:spcPct val="100000"/>
              </a:lnSpc>
              <a:spcBef>
                <a:spcPts val="2455"/>
              </a:spcBef>
            </a:pPr>
            <a:r>
              <a:rPr sz="2000" dirty="0">
                <a:latin typeface="Calibri"/>
                <a:cs typeface="Calibri"/>
              </a:rPr>
              <a:t>e</a:t>
            </a:r>
            <a:r>
              <a:rPr sz="2000" spc="1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g.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='</a:t>
            </a:r>
            <a:r>
              <a:rPr sz="2000" spc="-5" dirty="0">
                <a:latin typeface="Calibri"/>
                <a:cs typeface="Calibri"/>
              </a:rPr>
              <a:t>com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c'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marL="12700" indent="28448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pr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20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5" dirty="0">
                <a:latin typeface="Calibri"/>
                <a:cs typeface="Calibri"/>
              </a:rPr>
              <a:t>(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  <a:p>
            <a:pPr marL="12700" marR="260731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tput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c</a:t>
            </a:r>
            <a:endParaRPr sz="2000">
              <a:latin typeface="Calibri"/>
              <a:cs typeface="Calibri"/>
            </a:endParaRPr>
          </a:p>
          <a:p>
            <a:pPr marL="12700" marR="3145155" algn="just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3241675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s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c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7408" rIns="0" bIns="0" rtlCol="0">
            <a:spAutoFit/>
          </a:bodyPr>
          <a:lstStyle/>
          <a:p>
            <a:pPr marL="4747895">
              <a:lnSpc>
                <a:spcPct val="100000"/>
              </a:lnSpc>
            </a:pPr>
            <a:r>
              <a:rPr dirty="0"/>
              <a:t>I</a:t>
            </a:r>
            <a:r>
              <a:rPr spc="-30" dirty="0"/>
              <a:t>n</a:t>
            </a:r>
            <a:r>
              <a:rPr spc="-15" dirty="0"/>
              <a:t>t</a:t>
            </a:r>
            <a:r>
              <a:rPr spc="-75" dirty="0"/>
              <a:t>r</a:t>
            </a:r>
            <a:r>
              <a:rPr spc="-5" dirty="0"/>
              <a:t>odu</a:t>
            </a:r>
            <a:r>
              <a:rPr spc="5" dirty="0"/>
              <a:t>c</a:t>
            </a:r>
            <a:r>
              <a:rPr dirty="0"/>
              <a:t>ti</a:t>
            </a:r>
            <a:r>
              <a:rPr spc="-5" dirty="0"/>
              <a:t>on</a:t>
            </a:r>
          </a:p>
        </p:txBody>
      </p:sp>
      <p:sp>
        <p:nvSpPr>
          <p:cNvPr id="3" name="object 3"/>
          <p:cNvSpPr/>
          <p:nvPr/>
        </p:nvSpPr>
        <p:spPr>
          <a:xfrm>
            <a:off x="685037" y="152171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44751" y="1771264"/>
            <a:ext cx="7074534" cy="695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It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wi</a:t>
            </a:r>
            <a:r>
              <a:rPr sz="2400" spc="-5" dirty="0">
                <a:latin typeface="Calibri"/>
                <a:cs typeface="Calibri"/>
              </a:rPr>
              <a:t>de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use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en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pu</a:t>
            </a:r>
            <a:r>
              <a:rPr sz="2400" spc="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pose</a:t>
            </a:r>
            <a:r>
              <a:rPr sz="2400" spc="-5" dirty="0">
                <a:latin typeface="Calibri"/>
                <a:cs typeface="Calibri"/>
              </a:rPr>
              <a:t>,h</a:t>
            </a:r>
            <a:r>
              <a:rPr sz="2400" dirty="0">
                <a:latin typeface="Calibri"/>
                <a:cs typeface="Calibri"/>
              </a:rPr>
              <a:t>igh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5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og</a:t>
            </a:r>
            <a:r>
              <a:rPr sz="2400" spc="-6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am</a:t>
            </a:r>
            <a:r>
              <a:rPr sz="2400" dirty="0">
                <a:latin typeface="Calibri"/>
                <a:cs typeface="Calibri"/>
              </a:rPr>
              <a:t>mi</a:t>
            </a:r>
            <a:r>
              <a:rPr sz="2400" spc="-5" dirty="0">
                <a:latin typeface="Calibri"/>
                <a:cs typeface="Calibri"/>
              </a:rPr>
              <a:t>ng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langua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e.D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el</a:t>
            </a:r>
            <a:r>
              <a:rPr sz="2400" spc="-5" dirty="0">
                <a:latin typeface="Calibri"/>
                <a:cs typeface="Calibri"/>
              </a:rPr>
              <a:t>ope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by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Gui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su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Calibri"/>
                <a:cs typeface="Calibri"/>
              </a:rPr>
              <a:t>1</a:t>
            </a:r>
            <a:r>
              <a:rPr sz="2400" spc="-15" dirty="0">
                <a:latin typeface="Calibri"/>
                <a:cs typeface="Calibri"/>
              </a:rPr>
              <a:t>9</a:t>
            </a:r>
            <a:r>
              <a:rPr sz="2400" spc="-25" dirty="0">
                <a:latin typeface="Calibri"/>
                <a:cs typeface="Calibri"/>
              </a:rPr>
              <a:t>9</a:t>
            </a:r>
            <a:r>
              <a:rPr sz="2400" dirty="0">
                <a:latin typeface="Calibri"/>
                <a:cs typeface="Calibri"/>
              </a:rPr>
              <a:t>1.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4751" y="3528819"/>
            <a:ext cx="4610735" cy="2087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It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use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7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or: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soft</a:t>
            </a:r>
            <a:r>
              <a:rPr sz="2800" spc="-55" dirty="0">
                <a:solidFill>
                  <a:srgbClr val="323298"/>
                </a:solidFill>
                <a:latin typeface="Calibri"/>
                <a:cs typeface="Calibri"/>
              </a:rPr>
              <a:t>w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a</a:t>
            </a:r>
            <a:r>
              <a:rPr sz="2800" spc="-50" dirty="0">
                <a:solidFill>
                  <a:srgbClr val="323298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e</a:t>
            </a:r>
            <a:r>
              <a:rPr sz="2800" spc="-6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d</a:t>
            </a:r>
            <a:r>
              <a:rPr sz="2800" spc="-35" dirty="0">
                <a:solidFill>
                  <a:srgbClr val="323298"/>
                </a:solidFill>
                <a:latin typeface="Calibri"/>
                <a:cs typeface="Calibri"/>
              </a:rPr>
              <a:t>e</a:t>
            </a:r>
            <a:r>
              <a:rPr sz="2800" spc="-45" dirty="0">
                <a:solidFill>
                  <a:srgbClr val="323298"/>
                </a:solidFill>
                <a:latin typeface="Calibri"/>
                <a:cs typeface="Calibri"/>
              </a:rPr>
              <a:t>v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el</a:t>
            </a: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o</a:t>
            </a:r>
            <a:r>
              <a:rPr sz="2800" spc="-25" dirty="0">
                <a:solidFill>
                  <a:srgbClr val="323298"/>
                </a:solidFill>
                <a:latin typeface="Calibri"/>
                <a:cs typeface="Calibri"/>
              </a:rPr>
              <a:t>p</a:t>
            </a: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me</a:t>
            </a:r>
            <a:r>
              <a:rPr sz="2800" spc="-50" dirty="0">
                <a:solidFill>
                  <a:srgbClr val="323298"/>
                </a:solidFill>
                <a:latin typeface="Calibri"/>
                <a:cs typeface="Calibri"/>
              </a:rPr>
              <a:t>n</a:t>
            </a:r>
            <a:r>
              <a:rPr sz="2800" spc="-10" dirty="0">
                <a:solidFill>
                  <a:srgbClr val="323298"/>
                </a:solidFill>
                <a:latin typeface="Calibri"/>
                <a:cs typeface="Calibri"/>
              </a:rPr>
              <a:t>t,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800" spc="-40" dirty="0">
                <a:solidFill>
                  <a:srgbClr val="323298"/>
                </a:solidFill>
                <a:latin typeface="Calibri"/>
                <a:cs typeface="Calibri"/>
              </a:rPr>
              <a:t>w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eb</a:t>
            </a:r>
            <a:r>
              <a:rPr sz="2800" spc="-7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d</a:t>
            </a:r>
            <a:r>
              <a:rPr sz="2800" spc="-35" dirty="0">
                <a:solidFill>
                  <a:srgbClr val="323298"/>
                </a:solidFill>
                <a:latin typeface="Calibri"/>
                <a:cs typeface="Calibri"/>
              </a:rPr>
              <a:t>e</a:t>
            </a:r>
            <a:r>
              <a:rPr sz="2800" spc="-45" dirty="0">
                <a:solidFill>
                  <a:srgbClr val="323298"/>
                </a:solidFill>
                <a:latin typeface="Calibri"/>
                <a:cs typeface="Calibri"/>
              </a:rPr>
              <a:t>v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el</a:t>
            </a: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o</a:t>
            </a:r>
            <a:r>
              <a:rPr sz="2800" spc="-25" dirty="0">
                <a:solidFill>
                  <a:srgbClr val="323298"/>
                </a:solidFill>
                <a:latin typeface="Calibri"/>
                <a:cs typeface="Calibri"/>
              </a:rPr>
              <a:t>p</a:t>
            </a: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me</a:t>
            </a:r>
            <a:r>
              <a:rPr sz="2800" spc="-50" dirty="0">
                <a:solidFill>
                  <a:srgbClr val="323298"/>
                </a:solidFill>
                <a:latin typeface="Calibri"/>
                <a:cs typeface="Calibri"/>
              </a:rPr>
              <a:t>n</a:t>
            </a:r>
            <a:r>
              <a:rPr sz="2800" spc="-10" dirty="0">
                <a:solidFill>
                  <a:srgbClr val="323298"/>
                </a:solidFill>
                <a:latin typeface="Calibri"/>
                <a:cs typeface="Calibri"/>
              </a:rPr>
              <a:t>t</a:t>
            </a:r>
            <a:r>
              <a:rPr sz="2800" spc="-4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(se</a:t>
            </a:r>
            <a:r>
              <a:rPr sz="2800" spc="5" dirty="0">
                <a:solidFill>
                  <a:srgbClr val="323298"/>
                </a:solidFill>
                <a:latin typeface="Calibri"/>
                <a:cs typeface="Calibri"/>
              </a:rPr>
              <a:t>r</a:t>
            </a:r>
            <a:r>
              <a:rPr sz="2800" spc="-45" dirty="0">
                <a:solidFill>
                  <a:srgbClr val="323298"/>
                </a:solidFill>
                <a:latin typeface="Calibri"/>
                <a:cs typeface="Calibri"/>
              </a:rPr>
              <a:t>v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e</a:t>
            </a:r>
            <a:r>
              <a:rPr sz="2800" spc="-5" dirty="0">
                <a:solidFill>
                  <a:srgbClr val="323298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-s</a:t>
            </a:r>
            <a:r>
              <a:rPr sz="2800" spc="-10" dirty="0">
                <a:solidFill>
                  <a:srgbClr val="323298"/>
                </a:solidFill>
                <a:latin typeface="Calibri"/>
                <a:cs typeface="Calibri"/>
              </a:rPr>
              <a:t>i</a:t>
            </a:r>
            <a:r>
              <a:rPr sz="2800" spc="-30" dirty="0">
                <a:solidFill>
                  <a:srgbClr val="323298"/>
                </a:solidFill>
                <a:latin typeface="Calibri"/>
                <a:cs typeface="Calibri"/>
              </a:rPr>
              <a:t>d</a:t>
            </a:r>
            <a:r>
              <a:rPr sz="2800" spc="-10" dirty="0">
                <a:solidFill>
                  <a:srgbClr val="323298"/>
                </a:solidFill>
                <a:latin typeface="Calibri"/>
                <a:cs typeface="Calibri"/>
              </a:rPr>
              <a:t>e),</a:t>
            </a:r>
            <a:r>
              <a:rPr sz="2800" spc="-1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spc="-70" dirty="0">
                <a:solidFill>
                  <a:srgbClr val="323298"/>
                </a:solidFill>
                <a:latin typeface="Calibri"/>
                <a:cs typeface="Calibri"/>
              </a:rPr>
              <a:t>s</a:t>
            </a:r>
            <a:r>
              <a:rPr sz="2800" spc="-45" dirty="0">
                <a:solidFill>
                  <a:srgbClr val="323298"/>
                </a:solidFill>
                <a:latin typeface="Calibri"/>
                <a:cs typeface="Calibri"/>
              </a:rPr>
              <a:t>y</a:t>
            </a:r>
            <a:r>
              <a:rPr sz="2800" spc="-55" dirty="0">
                <a:solidFill>
                  <a:srgbClr val="323298"/>
                </a:solidFill>
                <a:latin typeface="Calibri"/>
                <a:cs typeface="Calibri"/>
              </a:rPr>
              <a:t>s</a:t>
            </a:r>
            <a:r>
              <a:rPr sz="2800" spc="-35" dirty="0">
                <a:solidFill>
                  <a:srgbClr val="323298"/>
                </a:solidFill>
                <a:latin typeface="Calibri"/>
                <a:cs typeface="Calibri"/>
              </a:rPr>
              <a:t>t</a:t>
            </a: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em</a:t>
            </a:r>
            <a:r>
              <a:rPr sz="2800" spc="-6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scr</a:t>
            </a:r>
            <a:r>
              <a:rPr sz="2800" spc="-10" dirty="0">
                <a:solidFill>
                  <a:srgbClr val="323298"/>
                </a:solidFill>
                <a:latin typeface="Calibri"/>
                <a:cs typeface="Calibri"/>
              </a:rPr>
              <a:t>i</a:t>
            </a:r>
            <a:r>
              <a:rPr sz="2800" spc="-40" dirty="0">
                <a:solidFill>
                  <a:srgbClr val="323298"/>
                </a:solidFill>
                <a:latin typeface="Calibri"/>
                <a:cs typeface="Calibri"/>
              </a:rPr>
              <a:t>p</a:t>
            </a:r>
            <a:r>
              <a:rPr sz="2800" spc="-10" dirty="0">
                <a:solidFill>
                  <a:srgbClr val="323298"/>
                </a:solidFill>
                <a:latin typeface="Calibri"/>
                <a:cs typeface="Calibri"/>
              </a:rPr>
              <a:t>ti</a:t>
            </a:r>
            <a:r>
              <a:rPr sz="2800" spc="-30" dirty="0">
                <a:solidFill>
                  <a:srgbClr val="323298"/>
                </a:solidFill>
                <a:latin typeface="Calibri"/>
                <a:cs typeface="Calibri"/>
              </a:rPr>
              <a:t>n</a:t>
            </a:r>
            <a:r>
              <a:rPr sz="2800" spc="20" dirty="0">
                <a:solidFill>
                  <a:srgbClr val="323298"/>
                </a:solidFill>
                <a:latin typeface="Calibri"/>
                <a:cs typeface="Calibri"/>
              </a:rPr>
              <a:t>g</a:t>
            </a:r>
            <a:r>
              <a:rPr sz="2800" spc="-10" dirty="0">
                <a:solidFill>
                  <a:srgbClr val="323298"/>
                </a:solidFill>
                <a:latin typeface="Calibri"/>
                <a:cs typeface="Calibri"/>
              </a:rPr>
              <a:t>,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25" dirty="0">
                <a:solidFill>
                  <a:srgbClr val="323298"/>
                </a:solidFill>
                <a:latin typeface="Calibri"/>
                <a:cs typeface="Calibri"/>
              </a:rPr>
              <a:t>M</a:t>
            </a:r>
            <a:r>
              <a:rPr sz="2800" spc="-40" dirty="0">
                <a:solidFill>
                  <a:srgbClr val="323298"/>
                </a:solidFill>
                <a:latin typeface="Calibri"/>
                <a:cs typeface="Calibri"/>
              </a:rPr>
              <a:t>a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them</a:t>
            </a:r>
            <a:r>
              <a:rPr sz="2800" spc="-40" dirty="0">
                <a:solidFill>
                  <a:srgbClr val="323298"/>
                </a:solidFill>
                <a:latin typeface="Calibri"/>
                <a:cs typeface="Calibri"/>
              </a:rPr>
              <a:t>a</a:t>
            </a:r>
            <a:r>
              <a:rPr sz="2800" spc="-10" dirty="0">
                <a:solidFill>
                  <a:srgbClr val="323298"/>
                </a:solidFill>
                <a:latin typeface="Calibri"/>
                <a:cs typeface="Calibri"/>
              </a:rPr>
              <a:t>tics.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46476" y="1084829"/>
            <a:ext cx="355346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7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ype</a:t>
            </a:r>
            <a:r>
              <a:rPr sz="3600" spc="-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61593" y="175031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39572" y="2038727"/>
            <a:ext cx="7776845" cy="4222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solidFill>
                  <a:srgbClr val="91D050"/>
                </a:solidFill>
                <a:latin typeface="Calibri"/>
                <a:cs typeface="Calibri"/>
              </a:rPr>
              <a:t>3</a:t>
            </a:r>
            <a:r>
              <a:rPr sz="2800" dirty="0">
                <a:solidFill>
                  <a:srgbClr val="91D050"/>
                </a:solidFill>
                <a:latin typeface="Calibri"/>
                <a:cs typeface="Calibri"/>
              </a:rPr>
              <a:t>.</a:t>
            </a:r>
            <a:r>
              <a:rPr sz="2800" spc="-5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Boolean</a:t>
            </a:r>
            <a:r>
              <a:rPr sz="2800" spc="-7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91D050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n</a:t>
            </a:r>
            <a:r>
              <a:rPr sz="2800" spc="-6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P</a:t>
            </a:r>
            <a:r>
              <a:rPr sz="2800" spc="-10" dirty="0">
                <a:solidFill>
                  <a:srgbClr val="91D050"/>
                </a:solidFill>
                <a:latin typeface="Calibri"/>
                <a:cs typeface="Calibri"/>
              </a:rPr>
              <a:t>y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thon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It</a:t>
            </a:r>
            <a:r>
              <a:rPr sz="2800" spc="22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22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use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d</a:t>
            </a:r>
            <a:r>
              <a:rPr sz="2800" spc="22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800" spc="22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5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800" spc="-5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22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40" dirty="0">
                <a:solidFill>
                  <a:srgbClr val="FFC000"/>
                </a:solidFill>
                <a:latin typeface="Calibri"/>
                <a:cs typeface="Calibri"/>
              </a:rPr>
              <a:t>w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800" spc="22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poss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b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le</a:t>
            </a:r>
            <a:r>
              <a:rPr sz="2800" spc="22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55" dirty="0">
                <a:solidFill>
                  <a:srgbClr val="FFC000"/>
                </a:solidFill>
                <a:latin typeface="Calibri"/>
                <a:cs typeface="Calibri"/>
              </a:rPr>
              <a:t>v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al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ue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21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30" dirty="0">
                <a:solidFill>
                  <a:srgbClr val="FFC000"/>
                </a:solidFill>
                <a:latin typeface="Calibri"/>
                <a:cs typeface="Calibri"/>
              </a:rPr>
              <a:t>h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er</a:t>
            </a:r>
            <a:r>
              <a:rPr sz="2800" spc="22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true</a:t>
            </a:r>
            <a:r>
              <a:rPr sz="2800" spc="22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or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65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al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se</a:t>
            </a:r>
            <a:endParaRPr sz="2800">
              <a:latin typeface="Calibri"/>
              <a:cs typeface="Calibri"/>
            </a:endParaRPr>
          </a:p>
          <a:p>
            <a:pPr marL="12700" marR="5737225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25" dirty="0">
                <a:latin typeface="Calibri"/>
                <a:cs typeface="Calibri"/>
              </a:rPr>
              <a:t>.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r="</a:t>
            </a:r>
            <a:r>
              <a:rPr sz="2800" spc="-40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om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"</a:t>
            </a:r>
            <a:endParaRPr sz="2800">
              <a:latin typeface="Calibri"/>
              <a:cs typeface="Calibri"/>
            </a:endParaRPr>
          </a:p>
          <a:p>
            <a:pPr marL="12700" marR="28321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boo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5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295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.i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ppe</a:t>
            </a:r>
            <a:r>
              <a:rPr sz="2800" spc="-10" dirty="0">
                <a:latin typeface="Calibri"/>
                <a:cs typeface="Calibri"/>
              </a:rPr>
              <a:t>r()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#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if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tr</a:t>
            </a:r>
            <a:r>
              <a:rPr sz="2800" spc="-20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45" dirty="0">
                <a:latin typeface="Calibri"/>
                <a:cs typeface="Calibri"/>
              </a:rPr>
              <a:t>n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ai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up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ase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4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t(boo)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Out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ut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75" dirty="0">
                <a:latin typeface="Calibri"/>
                <a:cs typeface="Calibri"/>
              </a:rPr>
              <a:t>F</a:t>
            </a:r>
            <a:r>
              <a:rPr sz="2800" dirty="0">
                <a:latin typeface="Calibri"/>
                <a:cs typeface="Calibri"/>
              </a:rPr>
              <a:t>al</a:t>
            </a:r>
            <a:r>
              <a:rPr sz="2800" spc="-20" dirty="0">
                <a:latin typeface="Calibri"/>
                <a:cs typeface="Calibri"/>
              </a:rPr>
              <a:t>se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23545" rIns="0" bIns="0" rtlCol="0">
            <a:spAutoFit/>
          </a:bodyPr>
          <a:lstStyle/>
          <a:p>
            <a:pPr marL="4095115">
              <a:lnSpc>
                <a:spcPct val="100000"/>
              </a:lnSpc>
            </a:pPr>
            <a:r>
              <a:rPr spc="-5" dirty="0"/>
              <a:t>D</a:t>
            </a:r>
            <a:r>
              <a:rPr spc="-30" dirty="0"/>
              <a:t>a</a:t>
            </a:r>
            <a:r>
              <a:rPr spc="-70" dirty="0"/>
              <a:t>t</a:t>
            </a:r>
            <a:r>
              <a:rPr dirty="0"/>
              <a:t>a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-30" dirty="0"/>
              <a:t>t</a:t>
            </a:r>
            <a:r>
              <a:rPr spc="-20" dirty="0"/>
              <a:t>ype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spc="-50" dirty="0"/>
              <a:t>c</a:t>
            </a:r>
            <a:r>
              <a:rPr spc="-5" dirty="0"/>
              <a:t>o</a:t>
            </a:r>
            <a:r>
              <a:rPr spc="-35" dirty="0"/>
              <a:t>n</a:t>
            </a:r>
            <a:r>
              <a:rPr dirty="0"/>
              <a:t>ti</a:t>
            </a:r>
            <a:r>
              <a:rPr spc="-5" dirty="0"/>
              <a:t>nue</a:t>
            </a:r>
          </a:p>
        </p:txBody>
      </p:sp>
      <p:sp>
        <p:nvSpPr>
          <p:cNvPr id="3" name="object 3"/>
          <p:cNvSpPr/>
          <p:nvPr/>
        </p:nvSpPr>
        <p:spPr>
          <a:xfrm>
            <a:off x="563118" y="159791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74957" y="1930777"/>
            <a:ext cx="7778750" cy="1937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1305" indent="-268605" algn="just">
              <a:lnSpc>
                <a:spcPct val="100000"/>
              </a:lnSpc>
              <a:buClr>
                <a:srgbClr val="91D050"/>
              </a:buClr>
              <a:buFont typeface="Calibri"/>
              <a:buAutoNum type="arabicPeriod" startAt="4"/>
              <a:tabLst>
                <a:tab pos="282575" algn="l"/>
              </a:tabLst>
            </a:pPr>
            <a:r>
              <a:rPr sz="2800" spc="-20" dirty="0">
                <a:solidFill>
                  <a:srgbClr val="91D050"/>
                </a:solidFill>
                <a:latin typeface="Calibri"/>
                <a:cs typeface="Calibri"/>
              </a:rPr>
              <a:t>L</a:t>
            </a:r>
            <a:r>
              <a:rPr sz="2800" spc="-10" dirty="0">
                <a:solidFill>
                  <a:srgbClr val="91D050"/>
                </a:solidFill>
                <a:latin typeface="Calibri"/>
                <a:cs typeface="Calibri"/>
              </a:rPr>
              <a:t>i</a:t>
            </a:r>
            <a:r>
              <a:rPr sz="2800" spc="-55" dirty="0">
                <a:solidFill>
                  <a:srgbClr val="91D050"/>
                </a:solidFill>
                <a:latin typeface="Calibri"/>
                <a:cs typeface="Calibri"/>
              </a:rPr>
              <a:t>s</a:t>
            </a:r>
            <a:r>
              <a:rPr sz="2800" spc="-10" dirty="0">
                <a:solidFill>
                  <a:srgbClr val="91D050"/>
                </a:solidFill>
                <a:latin typeface="Calibri"/>
                <a:cs typeface="Calibri"/>
              </a:rPr>
              <a:t>t</a:t>
            </a:r>
            <a:r>
              <a:rPr sz="2800" spc="-4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In</a:t>
            </a:r>
            <a:r>
              <a:rPr sz="2800" spc="-6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P</a:t>
            </a:r>
            <a:r>
              <a:rPr sz="2800" spc="-10" dirty="0">
                <a:solidFill>
                  <a:srgbClr val="91D050"/>
                </a:solidFill>
                <a:latin typeface="Calibri"/>
                <a:cs typeface="Calibri"/>
              </a:rPr>
              <a:t>y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thon</a:t>
            </a:r>
            <a:endParaRPr sz="2800">
              <a:latin typeface="Calibri"/>
              <a:cs typeface="Calibri"/>
            </a:endParaRPr>
          </a:p>
          <a:p>
            <a:pPr marL="12700" algn="just">
              <a:lnSpc>
                <a:spcPts val="2370"/>
              </a:lnSpc>
              <a:spcBef>
                <a:spcPts val="55"/>
              </a:spcBef>
            </a:pPr>
            <a:r>
              <a:rPr sz="2000" spc="-5" dirty="0">
                <a:latin typeface="Calibri"/>
                <a:cs typeface="Calibri"/>
              </a:rPr>
              <a:t>Li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10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ect</a:t>
            </a:r>
            <a:r>
              <a:rPr sz="2000" spc="-5" dirty="0">
                <a:latin typeface="Calibri"/>
                <a:cs typeface="Calibri"/>
              </a:rPr>
              <a:t>ion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30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each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30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em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ha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its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wn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nd</a:t>
            </a:r>
            <a:r>
              <a:rPr sz="2000" spc="-4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-5" dirty="0">
                <a:latin typeface="Calibri"/>
                <a:cs typeface="Calibri"/>
              </a:rPr>
              <a:t>ue.</a:t>
            </a:r>
            <a:endParaRPr sz="2000">
              <a:latin typeface="Calibri"/>
              <a:cs typeface="Calibri"/>
            </a:endParaRPr>
          </a:p>
          <a:p>
            <a:pPr marL="364490" indent="-351790" algn="just">
              <a:lnSpc>
                <a:spcPts val="3329"/>
              </a:lnSpc>
              <a:buClr>
                <a:srgbClr val="91D050"/>
              </a:buClr>
              <a:buFont typeface="Calibri"/>
              <a:buAutoNum type="arabicPeriod" startAt="5"/>
              <a:tabLst>
                <a:tab pos="365125" algn="l"/>
              </a:tabLst>
            </a:pPr>
            <a:r>
              <a:rPr sz="2800" spc="-180" dirty="0">
                <a:solidFill>
                  <a:srgbClr val="91D050"/>
                </a:solidFill>
                <a:latin typeface="Calibri"/>
                <a:cs typeface="Calibri"/>
              </a:rPr>
              <a:t>T</a:t>
            </a:r>
            <a:r>
              <a:rPr sz="2800" spc="-20" dirty="0">
                <a:solidFill>
                  <a:srgbClr val="91D050"/>
                </a:solidFill>
                <a:latin typeface="Calibri"/>
                <a:cs typeface="Calibri"/>
              </a:rPr>
              <a:t>up</a:t>
            </a:r>
            <a:r>
              <a:rPr sz="2800" spc="-25" dirty="0">
                <a:solidFill>
                  <a:srgbClr val="91D050"/>
                </a:solidFill>
                <a:latin typeface="Calibri"/>
                <a:cs typeface="Calibri"/>
              </a:rPr>
              <a:t>l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e</a:t>
            </a:r>
            <a:r>
              <a:rPr sz="2800" spc="-5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In</a:t>
            </a:r>
            <a:r>
              <a:rPr sz="2800" spc="-7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P</a:t>
            </a:r>
            <a:r>
              <a:rPr sz="2800" spc="-10" dirty="0">
                <a:solidFill>
                  <a:srgbClr val="91D050"/>
                </a:solidFill>
                <a:latin typeface="Calibri"/>
                <a:cs typeface="Calibri"/>
              </a:rPr>
              <a:t>y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thon</a:t>
            </a:r>
            <a:endParaRPr sz="28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65"/>
              </a:spcBef>
            </a:pPr>
            <a:r>
              <a:rPr sz="1800" spc="-5" dirty="0">
                <a:latin typeface="Calibri"/>
                <a:cs typeface="Calibri"/>
              </a:rPr>
              <a:t>Li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tu</a:t>
            </a:r>
            <a:r>
              <a:rPr sz="1800" spc="1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Calibri"/>
                <a:cs typeface="Calibri"/>
              </a:rPr>
              <a:t>b</a:t>
            </a:r>
            <a:r>
              <a:rPr sz="1800" spc="-5" dirty="0">
                <a:latin typeface="Calibri"/>
                <a:cs typeface="Calibri"/>
              </a:rPr>
              <a:t>ot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s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me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Calibri"/>
                <a:cs typeface="Calibri"/>
              </a:rPr>
              <a:t>e</a:t>
            </a:r>
            <a:r>
              <a:rPr sz="1800" spc="-50" dirty="0">
                <a:latin typeface="Calibri"/>
                <a:cs typeface="Calibri"/>
              </a:rPr>
              <a:t>x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,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li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mu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abl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ython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Calibri"/>
                <a:cs typeface="Calibri"/>
              </a:rPr>
              <a:t>o</a:t>
            </a:r>
            <a:r>
              <a:rPr sz="1800" spc="-5" dirty="0">
                <a:latin typeface="Calibri"/>
                <a:cs typeface="Calibri"/>
              </a:rPr>
              <a:t>bj</a:t>
            </a:r>
            <a:r>
              <a:rPr sz="1800" spc="5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ts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tu</a:t>
            </a:r>
            <a:r>
              <a:rPr sz="1800" spc="1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mmu</a:t>
            </a:r>
            <a:r>
              <a:rPr sz="1800" spc="-3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able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15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thon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object</a:t>
            </a:r>
            <a:r>
              <a:rPr sz="1800" dirty="0">
                <a:latin typeface="Calibri"/>
                <a:cs typeface="Calibri"/>
              </a:rPr>
              <a:t>s.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Im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spc="-5" dirty="0">
                <a:latin typeface="Calibri"/>
                <a:cs typeface="Calibri"/>
              </a:rPr>
              <a:t>u</a:t>
            </a:r>
            <a:r>
              <a:rPr sz="1800" spc="-3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able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15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thon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Calibri"/>
                <a:cs typeface="Calibri"/>
              </a:rPr>
              <a:t>o</a:t>
            </a:r>
            <a:r>
              <a:rPr sz="1800" spc="-5" dirty="0">
                <a:latin typeface="Calibri"/>
                <a:cs typeface="Calibri"/>
              </a:rPr>
              <a:t>bject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mean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annot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mod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10" dirty="0">
                <a:latin typeface="Calibri"/>
                <a:cs typeface="Calibri"/>
              </a:rPr>
              <a:t>f</a:t>
            </a:r>
            <a:r>
              <a:rPr sz="1800" dirty="0">
                <a:latin typeface="Calibri"/>
                <a:cs typeface="Calibri"/>
              </a:rPr>
              <a:t>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ts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tup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onc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5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s</a:t>
            </a:r>
            <a:r>
              <a:rPr sz="1800" dirty="0">
                <a:latin typeface="Calibri"/>
                <a:cs typeface="Calibri"/>
              </a:rPr>
              <a:t>ig</a:t>
            </a:r>
            <a:r>
              <a:rPr sz="1800" spc="5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d</a:t>
            </a:r>
            <a:r>
              <a:rPr sz="1800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sp>
        <p:nvSpPr>
          <p:cNvPr id="12" name="object 12"/>
          <p:cNvSpPr txBox="1"/>
          <p:nvPr/>
        </p:nvSpPr>
        <p:spPr>
          <a:xfrm>
            <a:off x="574958" y="3893178"/>
            <a:ext cx="1132840" cy="1377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e</a:t>
            </a:r>
            <a:r>
              <a:rPr sz="2000" spc="20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g.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li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=[</a:t>
            </a:r>
            <a:r>
              <a:rPr sz="1800" spc="-15" dirty="0">
                <a:latin typeface="Calibri"/>
                <a:cs typeface="Calibri"/>
              </a:rPr>
              <a:t>6,9</a:t>
            </a:r>
            <a:r>
              <a:rPr sz="1800" spc="-10" dirty="0">
                <a:latin typeface="Calibri"/>
                <a:cs typeface="Calibri"/>
              </a:rPr>
              <a:t>]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li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[0</a:t>
            </a:r>
            <a:r>
              <a:rPr sz="1800" spc="-10" dirty="0">
                <a:latin typeface="Calibri"/>
                <a:cs typeface="Calibri"/>
              </a:rPr>
              <a:t>]=</a:t>
            </a:r>
            <a:r>
              <a:rPr sz="1800" spc="-15" dirty="0">
                <a:latin typeface="Calibri"/>
                <a:cs typeface="Calibri"/>
              </a:rPr>
              <a:t>55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pr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(</a:t>
            </a:r>
            <a:r>
              <a:rPr sz="1800" spc="-10" dirty="0">
                <a:latin typeface="Calibri"/>
                <a:cs typeface="Calibri"/>
              </a:rPr>
              <a:t>li</a:t>
            </a:r>
            <a:r>
              <a:rPr sz="1800" spc="-25" dirty="0">
                <a:latin typeface="Calibri"/>
                <a:cs typeface="Calibri"/>
              </a:rPr>
              <a:t>s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[0])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(</a:t>
            </a:r>
            <a:r>
              <a:rPr sz="1800" spc="-5" dirty="0">
                <a:latin typeface="Calibri"/>
                <a:cs typeface="Calibri"/>
              </a:rPr>
              <a:t>li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[1</a:t>
            </a:r>
            <a:r>
              <a:rPr sz="1800" spc="-10" dirty="0">
                <a:latin typeface="Calibri"/>
                <a:cs typeface="Calibri"/>
              </a:rPr>
              <a:t>])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4958" y="5564983"/>
            <a:ext cx="809625" cy="80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20" dirty="0">
                <a:latin typeface="Calibri"/>
                <a:cs typeface="Calibri"/>
              </a:rPr>
              <a:t>O</a:t>
            </a:r>
            <a:r>
              <a:rPr sz="1800" spc="-25" dirty="0">
                <a:latin typeface="Calibri"/>
                <a:cs typeface="Calibri"/>
              </a:rPr>
              <a:t>U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spc="-15" dirty="0">
                <a:latin typeface="Calibri"/>
                <a:cs typeface="Calibri"/>
              </a:rPr>
              <a:t>UT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55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9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14299" y="3962903"/>
            <a:ext cx="3980179" cy="1351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84289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e</a:t>
            </a:r>
            <a:r>
              <a:rPr sz="1800" spc="25" dirty="0">
                <a:latin typeface="Calibri"/>
                <a:cs typeface="Calibri"/>
              </a:rPr>
              <a:t>.</a:t>
            </a:r>
            <a:r>
              <a:rPr sz="1800" dirty="0">
                <a:latin typeface="Calibri"/>
                <a:cs typeface="Calibri"/>
              </a:rPr>
              <a:t>g.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tup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tup</a:t>
            </a:r>
            <a:r>
              <a:rPr sz="1800" spc="-10" dirty="0">
                <a:latin typeface="Calibri"/>
                <a:cs typeface="Calibri"/>
              </a:rPr>
              <a:t>=(66</a:t>
            </a:r>
            <a:r>
              <a:rPr sz="1800" spc="-15" dirty="0">
                <a:latin typeface="Calibri"/>
                <a:cs typeface="Calibri"/>
              </a:rPr>
              <a:t>,</a:t>
            </a:r>
            <a:r>
              <a:rPr sz="1800" spc="-10" dirty="0">
                <a:latin typeface="Calibri"/>
                <a:cs typeface="Calibri"/>
              </a:rPr>
              <a:t>9</a:t>
            </a:r>
            <a:r>
              <a:rPr sz="1800" spc="-15" dirty="0">
                <a:latin typeface="Calibri"/>
                <a:cs typeface="Calibri"/>
              </a:rPr>
              <a:t>9</a:t>
            </a:r>
            <a:r>
              <a:rPr sz="1800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[0]=3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#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me</a:t>
            </a:r>
            <a:r>
              <a:rPr sz="1800" spc="-5" dirty="0">
                <a:latin typeface="Calibri"/>
                <a:cs typeface="Calibri"/>
              </a:rPr>
              <a:t>ss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d</a:t>
            </a:r>
            <a:r>
              <a:rPr sz="180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s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35" dirty="0">
                <a:latin typeface="Calibri"/>
                <a:cs typeface="Calibri"/>
              </a:rPr>
              <a:t>ay</a:t>
            </a:r>
            <a:r>
              <a:rPr sz="1800" spc="-10" dirty="0">
                <a:latin typeface="Calibri"/>
                <a:cs typeface="Calibri"/>
              </a:rPr>
              <a:t>ed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pr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(</a:t>
            </a:r>
            <a:r>
              <a:rPr sz="1800" dirty="0">
                <a:latin typeface="Calibri"/>
                <a:cs typeface="Calibri"/>
              </a:rPr>
              <a:t>tu</a:t>
            </a:r>
            <a:r>
              <a:rPr sz="1800" spc="-5" dirty="0">
                <a:latin typeface="Calibri"/>
                <a:cs typeface="Calibri"/>
              </a:rPr>
              <a:t>p[0])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(</a:t>
            </a:r>
            <a:r>
              <a:rPr sz="1800" dirty="0">
                <a:latin typeface="Calibri"/>
                <a:cs typeface="Calibri"/>
              </a:rPr>
              <a:t>tup</a:t>
            </a:r>
            <a:r>
              <a:rPr sz="1800" spc="-10" dirty="0">
                <a:latin typeface="Calibri"/>
                <a:cs typeface="Calibri"/>
              </a:rPr>
              <a:t>[1])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50464" y="1093490"/>
            <a:ext cx="3554095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ype</a:t>
            </a:r>
            <a:r>
              <a:rPr sz="3600" spc="-10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63118" y="175031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40786" y="2154170"/>
            <a:ext cx="6529705" cy="3734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6.</a:t>
            </a:r>
            <a:r>
              <a:rPr sz="2800" spc="-6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91D050"/>
                </a:solidFill>
                <a:latin typeface="Calibri"/>
                <a:cs typeface="Calibri"/>
              </a:rPr>
              <a:t>S</a:t>
            </a:r>
            <a:r>
              <a:rPr sz="2800" spc="-25" dirty="0">
                <a:solidFill>
                  <a:srgbClr val="91D050"/>
                </a:solidFill>
                <a:latin typeface="Calibri"/>
                <a:cs typeface="Calibri"/>
              </a:rPr>
              <a:t>e</a:t>
            </a:r>
            <a:r>
              <a:rPr sz="2800" spc="-10" dirty="0">
                <a:solidFill>
                  <a:srgbClr val="91D050"/>
                </a:solidFill>
                <a:latin typeface="Calibri"/>
                <a:cs typeface="Calibri"/>
              </a:rPr>
              <a:t>t</a:t>
            </a:r>
            <a:r>
              <a:rPr sz="2800" spc="-6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In</a:t>
            </a:r>
            <a:r>
              <a:rPr sz="2800" spc="-5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P</a:t>
            </a:r>
            <a:r>
              <a:rPr sz="2800" spc="-10" dirty="0">
                <a:solidFill>
                  <a:srgbClr val="91D050"/>
                </a:solidFill>
                <a:latin typeface="Calibri"/>
                <a:cs typeface="Calibri"/>
              </a:rPr>
              <a:t>y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thon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It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uno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ll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cti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uniqu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35" dirty="0">
                <a:latin typeface="Calibri"/>
                <a:cs typeface="Calibri"/>
              </a:rPr>
              <a:t>m</a:t>
            </a:r>
            <a:r>
              <a:rPr sz="2800" spc="-20" dirty="0">
                <a:latin typeface="Calibri"/>
                <a:cs typeface="Calibri"/>
              </a:rPr>
              <a:t>mu</a:t>
            </a:r>
            <a:r>
              <a:rPr sz="2800" spc="-5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able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(w</a:t>
            </a:r>
            <a:r>
              <a:rPr sz="2800" spc="-20" dirty="0">
                <a:latin typeface="Calibri"/>
                <a:cs typeface="Calibri"/>
              </a:rPr>
              <a:t>hi</a:t>
            </a:r>
            <a:r>
              <a:rPr sz="2800" spc="-15" dirty="0">
                <a:latin typeface="Calibri"/>
                <a:cs typeface="Calibri"/>
              </a:rPr>
              <a:t>ch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annot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mod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fie</a:t>
            </a:r>
            <a:r>
              <a:rPr sz="2800" spc="-3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)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4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em</a:t>
            </a:r>
            <a:r>
              <a:rPr sz="2800" dirty="0">
                <a:latin typeface="Calibri"/>
                <a:cs typeface="Calibri"/>
              </a:rPr>
              <a:t>s.</a:t>
            </a:r>
            <a:endParaRPr sz="2800">
              <a:latin typeface="Calibri"/>
              <a:cs typeface="Calibri"/>
            </a:endParaRPr>
          </a:p>
          <a:p>
            <a:pPr marL="12700" marR="4559935">
              <a:lnSpc>
                <a:spcPct val="100000"/>
              </a:lnSpc>
              <a:spcBef>
                <a:spcPts val="2460"/>
              </a:spcBef>
            </a:pPr>
            <a:r>
              <a:rPr sz="2000" dirty="0">
                <a:latin typeface="Calibri"/>
                <a:cs typeface="Calibri"/>
              </a:rPr>
              <a:t>e</a:t>
            </a:r>
            <a:r>
              <a:rPr sz="2000" spc="1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g.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spc="-2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t1=</a:t>
            </a:r>
            <a:r>
              <a:rPr sz="2000" spc="5" dirty="0">
                <a:latin typeface="Calibri"/>
                <a:cs typeface="Calibri"/>
              </a:rPr>
              <a:t>{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5" dirty="0">
                <a:latin typeface="Calibri"/>
                <a:cs typeface="Calibri"/>
              </a:rPr>
              <a:t>1</a:t>
            </a:r>
            <a:r>
              <a:rPr sz="2000" dirty="0">
                <a:latin typeface="Calibri"/>
                <a:cs typeface="Calibri"/>
              </a:rPr>
              <a:t>,22</a:t>
            </a:r>
            <a:r>
              <a:rPr sz="2000" spc="5" dirty="0">
                <a:latin typeface="Calibri"/>
                <a:cs typeface="Calibri"/>
              </a:rPr>
              <a:t>,</a:t>
            </a:r>
            <a:r>
              <a:rPr sz="2000" spc="-10" dirty="0">
                <a:latin typeface="Calibri"/>
                <a:cs typeface="Calibri"/>
              </a:rPr>
              <a:t>3</a:t>
            </a:r>
            <a:r>
              <a:rPr sz="2000" dirty="0">
                <a:latin typeface="Calibri"/>
                <a:cs typeface="Calibri"/>
              </a:rPr>
              <a:t>3,2</a:t>
            </a:r>
            <a:r>
              <a:rPr sz="2000" spc="-10" dirty="0">
                <a:latin typeface="Calibri"/>
                <a:cs typeface="Calibri"/>
              </a:rPr>
              <a:t>2</a:t>
            </a:r>
            <a:r>
              <a:rPr sz="2000" dirty="0">
                <a:latin typeface="Calibri"/>
                <a:cs typeface="Calibri"/>
              </a:rPr>
              <a:t>}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t(s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t1)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Out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ut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{33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11,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22}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09595" y="1107181"/>
            <a:ext cx="355346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7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ype</a:t>
            </a:r>
            <a:r>
              <a:rPr sz="3600" spc="-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0633" y="175031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23771" y="1962806"/>
            <a:ext cx="7442200" cy="4588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7.</a:t>
            </a:r>
            <a:r>
              <a:rPr sz="2800" spc="-6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91D050"/>
                </a:solidFill>
                <a:latin typeface="Calibri"/>
                <a:cs typeface="Calibri"/>
              </a:rPr>
              <a:t>D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i</a:t>
            </a:r>
            <a:r>
              <a:rPr sz="2800" spc="-10" dirty="0">
                <a:solidFill>
                  <a:srgbClr val="91D050"/>
                </a:solidFill>
                <a:latin typeface="Calibri"/>
                <a:cs typeface="Calibri"/>
              </a:rPr>
              <a:t>cti</a:t>
            </a:r>
            <a:r>
              <a:rPr sz="2800" spc="-5" dirty="0">
                <a:solidFill>
                  <a:srgbClr val="91D050"/>
                </a:solidFill>
                <a:latin typeface="Calibri"/>
                <a:cs typeface="Calibri"/>
              </a:rPr>
              <a:t>o</a:t>
            </a:r>
            <a:r>
              <a:rPr sz="2800" spc="-10" dirty="0">
                <a:solidFill>
                  <a:srgbClr val="91D050"/>
                </a:solidFill>
                <a:latin typeface="Calibri"/>
                <a:cs typeface="Calibri"/>
              </a:rPr>
              <a:t>n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a</a:t>
            </a:r>
            <a:r>
              <a:rPr sz="2800" spc="-5" dirty="0">
                <a:solidFill>
                  <a:srgbClr val="91D05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y</a:t>
            </a:r>
            <a:r>
              <a:rPr sz="2800" spc="-40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In</a:t>
            </a:r>
            <a:r>
              <a:rPr sz="2800" spc="-55" dirty="0">
                <a:solidFill>
                  <a:srgbClr val="91D05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P</a:t>
            </a:r>
            <a:r>
              <a:rPr sz="2800" spc="-10" dirty="0">
                <a:solidFill>
                  <a:srgbClr val="91D050"/>
                </a:solidFill>
                <a:latin typeface="Calibri"/>
                <a:cs typeface="Calibri"/>
              </a:rPr>
              <a:t>y</a:t>
            </a:r>
            <a:r>
              <a:rPr sz="2800" spc="-15" dirty="0">
                <a:solidFill>
                  <a:srgbClr val="91D050"/>
                </a:solidFill>
                <a:latin typeface="Calibri"/>
                <a:cs typeface="Calibri"/>
              </a:rPr>
              <a:t>thon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It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uno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ll</a:t>
            </a:r>
            <a:r>
              <a:rPr sz="2800" spc="-15" dirty="0">
                <a:latin typeface="Calibri"/>
                <a:cs typeface="Calibri"/>
              </a:rPr>
              <a:t>ect</a:t>
            </a:r>
            <a:r>
              <a:rPr sz="2800" spc="-2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ems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each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4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em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onsi</a:t>
            </a:r>
            <a:r>
              <a:rPr sz="2800" spc="-5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Calibri"/>
                <a:cs typeface="Calibri"/>
              </a:rPr>
              <a:t>k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Calibri"/>
                <a:cs typeface="Calibri"/>
              </a:rPr>
              <a:t>v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5" dirty="0">
                <a:latin typeface="Calibri"/>
                <a:cs typeface="Calibri"/>
              </a:rPr>
              <a:t>.</a:t>
            </a:r>
            <a:r>
              <a:rPr sz="2800" spc="-15" dirty="0">
                <a:latin typeface="Calibri"/>
                <a:cs typeface="Calibri"/>
              </a:rPr>
              <a:t>g.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2000" spc="-5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ict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{</a:t>
            </a:r>
            <a:r>
              <a:rPr sz="2000" dirty="0">
                <a:latin typeface="Calibri"/>
                <a:cs typeface="Calibri"/>
              </a:rPr>
              <a:t>'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spc="5" dirty="0">
                <a:latin typeface="Calibri"/>
                <a:cs typeface="Calibri"/>
              </a:rPr>
              <a:t>u</a:t>
            </a:r>
            <a:r>
              <a:rPr sz="2000" spc="-5" dirty="0">
                <a:latin typeface="Calibri"/>
                <a:cs typeface="Calibri"/>
              </a:rPr>
              <a:t>bje</a:t>
            </a:r>
            <a:r>
              <a:rPr sz="2000" spc="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t':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'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om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c',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'cla</a:t>
            </a:r>
            <a:r>
              <a:rPr sz="2000" spc="-10" dirty="0">
                <a:latin typeface="Calibri"/>
                <a:cs typeface="Calibri"/>
              </a:rPr>
              <a:t>s</a:t>
            </a:r>
            <a:r>
              <a:rPr sz="2000" spc="-5" dirty="0">
                <a:latin typeface="Calibri"/>
                <a:cs typeface="Calibri"/>
              </a:rPr>
              <a:t>s'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'11'}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5" dirty="0">
                <a:latin typeface="Calibri"/>
                <a:cs typeface="Calibri"/>
              </a:rPr>
              <a:t>(</a:t>
            </a:r>
            <a:r>
              <a:rPr sz="2000" spc="-5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ict)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libri"/>
                <a:cs typeface="Calibri"/>
              </a:rPr>
              <a:t>(</a:t>
            </a:r>
            <a:r>
              <a:rPr sz="2000" dirty="0">
                <a:latin typeface="Calibri"/>
                <a:cs typeface="Calibri"/>
              </a:rPr>
              <a:t>"Su</a:t>
            </a:r>
            <a:r>
              <a:rPr sz="2000" spc="-5" dirty="0">
                <a:latin typeface="Calibri"/>
                <a:cs typeface="Calibri"/>
              </a:rPr>
              <a:t>bje</a:t>
            </a:r>
            <a:r>
              <a:rPr sz="2000" spc="5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",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ic</a:t>
            </a:r>
            <a:r>
              <a:rPr sz="2000" spc="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['Sub</a:t>
            </a:r>
            <a:r>
              <a:rPr sz="2000" spc="-5" dirty="0">
                <a:latin typeface="Calibri"/>
                <a:cs typeface="Calibri"/>
              </a:rPr>
              <a:t>ject'])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370"/>
              </a:lnSpc>
            </a:pP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libri"/>
                <a:cs typeface="Calibri"/>
              </a:rPr>
              <a:t>(</a:t>
            </a:r>
            <a:r>
              <a:rPr sz="2000" dirty="0">
                <a:latin typeface="Calibri"/>
                <a:cs typeface="Calibri"/>
              </a:rPr>
              <a:t>"class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",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ict</a:t>
            </a:r>
            <a:r>
              <a:rPr sz="2000" spc="20" dirty="0">
                <a:latin typeface="Calibri"/>
                <a:cs typeface="Calibri"/>
              </a:rPr>
              <a:t>.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spc="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('</a:t>
            </a:r>
            <a:r>
              <a:rPr sz="2000" spc="5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la</a:t>
            </a:r>
            <a:r>
              <a:rPr sz="2000" spc="-10" dirty="0">
                <a:latin typeface="Calibri"/>
                <a:cs typeface="Calibri"/>
              </a:rPr>
              <a:t>s</a:t>
            </a:r>
            <a:r>
              <a:rPr sz="2000" spc="-5" dirty="0">
                <a:latin typeface="Calibri"/>
                <a:cs typeface="Calibri"/>
              </a:rPr>
              <a:t>s'))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3329"/>
              </a:lnSpc>
            </a:pPr>
            <a:r>
              <a:rPr sz="2800" spc="-25" dirty="0">
                <a:latin typeface="Calibri"/>
                <a:cs typeface="Calibri"/>
              </a:rPr>
              <a:t>Ou</a:t>
            </a:r>
            <a:r>
              <a:rPr sz="2800" spc="-15" dirty="0">
                <a:latin typeface="Calibri"/>
                <a:cs typeface="Calibri"/>
              </a:rPr>
              <a:t>tp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t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{'S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bject'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'</a:t>
            </a:r>
            <a:r>
              <a:rPr sz="2800" spc="-40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om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c',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'class</a:t>
            </a:r>
            <a:r>
              <a:rPr sz="2800" spc="-25" dirty="0">
                <a:latin typeface="Calibri"/>
                <a:cs typeface="Calibri"/>
              </a:rPr>
              <a:t>'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'1</a:t>
            </a:r>
            <a:r>
              <a:rPr sz="2800" spc="-25" dirty="0">
                <a:latin typeface="Calibri"/>
                <a:cs typeface="Calibri"/>
              </a:rPr>
              <a:t>1</a:t>
            </a:r>
            <a:r>
              <a:rPr sz="2800" spc="-10" dirty="0">
                <a:latin typeface="Calibri"/>
                <a:cs typeface="Calibri"/>
              </a:rPr>
              <a:t>'}</a:t>
            </a:r>
            <a:endParaRPr sz="2800">
              <a:latin typeface="Calibri"/>
              <a:cs typeface="Calibri"/>
            </a:endParaRPr>
          </a:p>
          <a:p>
            <a:pPr marL="12700" marR="4836795">
              <a:lnSpc>
                <a:spcPct val="100000"/>
              </a:lnSpc>
              <a:tabLst>
                <a:tab pos="1030605" algn="l"/>
                <a:tab pos="1419225" algn="l"/>
              </a:tabLst>
            </a:pPr>
            <a:r>
              <a:rPr sz="2800" spc="-20" dirty="0">
                <a:latin typeface="Calibri"/>
                <a:cs typeface="Calibri"/>
              </a:rPr>
              <a:t>Subjec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om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sc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class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11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1978" rIns="0" bIns="0" rtlCol="0">
            <a:spAutoFit/>
          </a:bodyPr>
          <a:lstStyle/>
          <a:p>
            <a:pPr marL="5721350">
              <a:lnSpc>
                <a:spcPct val="100000"/>
              </a:lnSpc>
            </a:pPr>
            <a:r>
              <a:rPr spc="-5" dirty="0"/>
              <a:t>Ope</a:t>
            </a:r>
            <a:r>
              <a:rPr spc="-70" dirty="0"/>
              <a:t>r</a:t>
            </a:r>
            <a:r>
              <a:rPr spc="-35" dirty="0"/>
              <a:t>a</a:t>
            </a:r>
            <a:r>
              <a:rPr spc="-45" dirty="0"/>
              <a:t>t</a:t>
            </a:r>
            <a:r>
              <a:rPr spc="-5" dirty="0"/>
              <a:t>or</a:t>
            </a:r>
          </a:p>
        </p:txBody>
      </p:sp>
      <p:sp>
        <p:nvSpPr>
          <p:cNvPr id="3" name="object 3"/>
          <p:cNvSpPr/>
          <p:nvPr/>
        </p:nvSpPr>
        <p:spPr>
          <a:xfrm>
            <a:off x="657605" y="1443990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48132" y="1519042"/>
            <a:ext cx="7087234" cy="1139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20" dirty="0">
                <a:solidFill>
                  <a:srgbClr val="00AF50"/>
                </a:solidFill>
                <a:latin typeface="Calibri"/>
                <a:cs typeface="Calibri"/>
              </a:rPr>
              <a:t>Ope</a:t>
            </a:r>
            <a:r>
              <a:rPr sz="1800" spc="-5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1800" spc="-2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1800" spc="-5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1800" spc="-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1800" spc="-4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18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5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p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1800" spc="-20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al</a:t>
            </a:r>
            <a:r>
              <a:rPr sz="1800" spc="-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ymbo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l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18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in</a:t>
            </a:r>
            <a:r>
              <a:rPr sz="18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P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ython</a:t>
            </a:r>
            <a:r>
              <a:rPr sz="1800" spc="-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th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18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arry</a:t>
            </a:r>
            <a:r>
              <a:rPr sz="1800" spc="-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ou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1800" spc="-3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ar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ithm</a:t>
            </a:r>
            <a:r>
              <a:rPr sz="1800" spc="-2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ic</a:t>
            </a:r>
            <a:r>
              <a:rPr sz="1800" spc="-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1800" spc="-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log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1800" spc="-30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al</a:t>
            </a:r>
            <a:r>
              <a:rPr sz="18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ompu</a:t>
            </a:r>
            <a:r>
              <a:rPr sz="1800" spc="-3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on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r>
              <a:rPr sz="1800" spc="-3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Th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18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AF50"/>
                </a:solidFill>
                <a:latin typeface="Calibri"/>
                <a:cs typeface="Calibri"/>
              </a:rPr>
              <a:t>v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lu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1800" spc="-3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th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18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h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18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op</a:t>
            </a:r>
            <a:r>
              <a:rPr sz="1800" spc="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1800" spc="-4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1800" spc="-2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18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ope</a:t>
            </a:r>
            <a:r>
              <a:rPr sz="1800" spc="-4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1800" spc="-3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es</a:t>
            </a:r>
            <a:r>
              <a:rPr sz="1800" spc="-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1800" spc="-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18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l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l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ed</a:t>
            </a:r>
            <a:r>
              <a:rPr sz="1800" spc="-3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the</a:t>
            </a:r>
            <a:r>
              <a:rPr sz="1800" spc="-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ope</a:t>
            </a:r>
            <a:r>
              <a:rPr sz="1800" spc="-4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an</a:t>
            </a:r>
            <a:r>
              <a:rPr sz="1800" spc="25" dirty="0">
                <a:solidFill>
                  <a:srgbClr val="00AF50"/>
                </a:solidFill>
                <a:latin typeface="Calibri"/>
                <a:cs typeface="Calibri"/>
              </a:rPr>
              <a:t>d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r>
              <a:rPr sz="18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Arithm</a:t>
            </a:r>
            <a:r>
              <a:rPr sz="2000" spc="-2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tic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ope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25" dirty="0">
                <a:latin typeface="Calibri"/>
                <a:cs typeface="Calibri"/>
              </a:rPr>
              <a:t>at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U</a:t>
            </a:r>
            <a:r>
              <a:rPr sz="2000" spc="-1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ed</a:t>
            </a:r>
            <a:r>
              <a:rPr sz="20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35" dirty="0">
                <a:solidFill>
                  <a:srgbClr val="00AF50"/>
                </a:solidFill>
                <a:latin typeface="Calibri"/>
                <a:cs typeface="Calibri"/>
              </a:rPr>
              <a:t>f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0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m</a:t>
            </a:r>
            <a:r>
              <a:rPr sz="2000" spc="-30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them</a:t>
            </a:r>
            <a:r>
              <a:rPr sz="2000" spc="-30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ti</a:t>
            </a:r>
            <a:r>
              <a:rPr sz="2000" spc="-15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al</a:t>
            </a:r>
            <a:r>
              <a:rPr sz="2000" spc="-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000" spc="5" dirty="0">
                <a:solidFill>
                  <a:srgbClr val="00AF50"/>
                </a:solidFill>
                <a:latin typeface="Calibri"/>
                <a:cs typeface="Calibri"/>
              </a:rPr>
              <a:t>p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-4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0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ti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535383" y="2609199"/>
          <a:ext cx="8208950" cy="37835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0754"/>
                <a:gridCol w="4681855"/>
                <a:gridCol w="2736341"/>
              </a:tblGrid>
              <a:tr h="356768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Op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Mea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ng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mp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</a:tr>
              <a:tr h="520567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+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Add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un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us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+2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</a:tr>
              <a:tr h="520567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-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Su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rig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un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-2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</a:tr>
              <a:tr h="307217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*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lti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ly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*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</a:tr>
              <a:tr h="493132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/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ivi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op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rig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es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lts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</a:tr>
              <a:tr h="599063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Mod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ai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er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ivision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op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rig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%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ai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er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x/y)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</a:tr>
              <a:tr h="598919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//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43180" marR="680720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ivi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ion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ivi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ion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es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lts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who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numb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er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ju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ed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numb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er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li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ne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</a:tr>
              <a:tr h="387309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**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Expon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ai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po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er</a:t>
                      </a:r>
                      <a:r>
                        <a:rPr sz="1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rig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x**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ow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y)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F1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14147" rIns="0" bIns="0" rtlCol="0">
            <a:spAutoFit/>
          </a:bodyPr>
          <a:lstStyle/>
          <a:p>
            <a:pPr marL="4072890">
              <a:lnSpc>
                <a:spcPct val="100000"/>
              </a:lnSpc>
            </a:pPr>
            <a:r>
              <a:rPr spc="-5" dirty="0"/>
              <a:t>O</a:t>
            </a:r>
            <a:r>
              <a:rPr spc="5" dirty="0"/>
              <a:t>p</a:t>
            </a:r>
            <a:r>
              <a:rPr spc="-20" dirty="0"/>
              <a:t>e</a:t>
            </a:r>
            <a:r>
              <a:rPr spc="-90" dirty="0"/>
              <a:t>r</a:t>
            </a:r>
            <a:r>
              <a:rPr spc="-35" dirty="0"/>
              <a:t>a</a:t>
            </a:r>
            <a:r>
              <a:rPr spc="-60" dirty="0"/>
              <a:t>t</a:t>
            </a:r>
            <a:r>
              <a:rPr spc="-25" dirty="0"/>
              <a:t>o</a:t>
            </a:r>
            <a:r>
              <a:rPr spc="-15" dirty="0"/>
              <a:t>r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spc="-45" dirty="0"/>
              <a:t>c</a:t>
            </a:r>
            <a:r>
              <a:rPr spc="-5" dirty="0"/>
              <a:t>o</a:t>
            </a:r>
            <a:r>
              <a:rPr spc="-35" dirty="0"/>
              <a:t>n</a:t>
            </a:r>
            <a:r>
              <a:rPr dirty="0"/>
              <a:t>ti</a:t>
            </a:r>
            <a:r>
              <a:rPr spc="-5" dirty="0"/>
              <a:t>nue</a:t>
            </a:r>
          </a:p>
        </p:txBody>
      </p:sp>
      <p:sp>
        <p:nvSpPr>
          <p:cNvPr id="3" name="object 3"/>
          <p:cNvSpPr/>
          <p:nvPr/>
        </p:nvSpPr>
        <p:spPr>
          <a:xfrm>
            <a:off x="450341" y="1524762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23474" y="1598925"/>
            <a:ext cx="2734310" cy="4644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Ar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thm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ic</a:t>
            </a:r>
            <a:r>
              <a:rPr sz="1800" spc="-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op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1800" spc="-5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1800" spc="-2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18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u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1800" spc="-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25" dirty="0">
                <a:latin typeface="Calibri"/>
                <a:cs typeface="Calibri"/>
              </a:rPr>
              <a:t>.</a:t>
            </a:r>
            <a:r>
              <a:rPr sz="1800" dirty="0">
                <a:latin typeface="Calibri"/>
                <a:cs typeface="Calibri"/>
              </a:rPr>
              <a:t>g.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x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5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  <a:p>
            <a:pPr marL="12700" marR="836294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('x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='</a:t>
            </a:r>
            <a:r>
              <a:rPr sz="1800" dirty="0">
                <a:latin typeface="Calibri"/>
                <a:cs typeface="Calibri"/>
              </a:rPr>
              <a:t>,</a:t>
            </a:r>
            <a:r>
              <a:rPr sz="1800" spc="-15" dirty="0">
                <a:latin typeface="Calibri"/>
                <a:cs typeface="Calibri"/>
              </a:rPr>
              <a:t>x+</a:t>
            </a:r>
            <a:r>
              <a:rPr sz="1800" spc="-5" dirty="0">
                <a:latin typeface="Calibri"/>
                <a:cs typeface="Calibri"/>
              </a:rPr>
              <a:t>y</a:t>
            </a:r>
            <a:r>
              <a:rPr sz="1800" dirty="0">
                <a:latin typeface="Calibri"/>
                <a:cs typeface="Calibri"/>
              </a:rPr>
              <a:t>)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('x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Calibri"/>
                <a:cs typeface="Calibri"/>
              </a:rPr>
              <a:t>=</a:t>
            </a:r>
            <a:r>
              <a:rPr sz="1800" spc="-5" dirty="0">
                <a:latin typeface="Calibri"/>
                <a:cs typeface="Calibri"/>
              </a:rPr>
              <a:t>'</a:t>
            </a:r>
            <a:r>
              <a:rPr sz="1800" spc="-15" dirty="0">
                <a:latin typeface="Calibri"/>
                <a:cs typeface="Calibri"/>
              </a:rPr>
              <a:t>,</a:t>
            </a:r>
            <a:r>
              <a:rPr sz="1800" dirty="0">
                <a:latin typeface="Calibri"/>
                <a:cs typeface="Calibri"/>
              </a:rPr>
              <a:t>x-</a:t>
            </a:r>
            <a:r>
              <a:rPr sz="1800" spc="-10" dirty="0">
                <a:latin typeface="Calibri"/>
                <a:cs typeface="Calibri"/>
              </a:rPr>
              <a:t>y)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('x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*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=',x*y)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('x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/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Calibri"/>
                <a:cs typeface="Calibri"/>
              </a:rPr>
              <a:t>=</a:t>
            </a:r>
            <a:r>
              <a:rPr sz="1800" spc="-5" dirty="0">
                <a:latin typeface="Calibri"/>
                <a:cs typeface="Calibri"/>
              </a:rPr>
              <a:t>'</a:t>
            </a:r>
            <a:r>
              <a:rPr sz="1800" spc="-15" dirty="0">
                <a:latin typeface="Calibri"/>
                <a:cs typeface="Calibri"/>
              </a:rPr>
              <a:t>,</a:t>
            </a:r>
            <a:r>
              <a:rPr sz="1800" spc="-5" dirty="0">
                <a:latin typeface="Calibri"/>
                <a:cs typeface="Calibri"/>
              </a:rPr>
              <a:t>x/y)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('x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/</a:t>
            </a:r>
            <a:r>
              <a:rPr sz="1800" dirty="0">
                <a:latin typeface="Calibri"/>
                <a:cs typeface="Calibri"/>
              </a:rPr>
              <a:t>/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=',x//y)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('x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**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Calibri"/>
                <a:cs typeface="Calibri"/>
              </a:rPr>
              <a:t>=</a:t>
            </a:r>
            <a:r>
              <a:rPr sz="1800" spc="-5" dirty="0">
                <a:latin typeface="Calibri"/>
                <a:cs typeface="Calibri"/>
              </a:rPr>
              <a:t>'</a:t>
            </a:r>
            <a:r>
              <a:rPr sz="1800" spc="-15" dirty="0">
                <a:latin typeface="Calibri"/>
                <a:cs typeface="Calibri"/>
              </a:rPr>
              <a:t>,</a:t>
            </a:r>
            <a:r>
              <a:rPr sz="1800" spc="-5" dirty="0">
                <a:latin typeface="Calibri"/>
                <a:cs typeface="Calibri"/>
              </a:rPr>
              <a:t>x*</a:t>
            </a:r>
            <a:r>
              <a:rPr sz="1800" spc="5" dirty="0">
                <a:latin typeface="Calibri"/>
                <a:cs typeface="Calibri"/>
              </a:rPr>
              <a:t>*</a:t>
            </a:r>
            <a:r>
              <a:rPr sz="1800" dirty="0">
                <a:latin typeface="Calibri"/>
                <a:cs typeface="Calibri"/>
              </a:rPr>
              <a:t>y)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U</a:t>
            </a:r>
            <a:r>
              <a:rPr sz="1800" spc="-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UT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('</a:t>
            </a:r>
            <a:r>
              <a:rPr sz="1800" dirty="0">
                <a:latin typeface="Calibri"/>
                <a:cs typeface="Calibri"/>
              </a:rPr>
              <a:t>x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='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9)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('</a:t>
            </a:r>
            <a:r>
              <a:rPr sz="1800" dirty="0">
                <a:latin typeface="Calibri"/>
                <a:cs typeface="Calibri"/>
              </a:rPr>
              <a:t>x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='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1)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('</a:t>
            </a:r>
            <a:r>
              <a:rPr sz="1800" dirty="0">
                <a:latin typeface="Calibri"/>
                <a:cs typeface="Calibri"/>
              </a:rPr>
              <a:t>x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*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='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20)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('</a:t>
            </a:r>
            <a:r>
              <a:rPr sz="1800" dirty="0">
                <a:latin typeface="Calibri"/>
                <a:cs typeface="Calibri"/>
              </a:rPr>
              <a:t>x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/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='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1)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(</a:t>
            </a:r>
            <a:r>
              <a:rPr sz="1800" dirty="0">
                <a:latin typeface="Calibri"/>
                <a:cs typeface="Calibri"/>
              </a:rPr>
              <a:t>'x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/</a:t>
            </a:r>
            <a:r>
              <a:rPr sz="1800" dirty="0">
                <a:latin typeface="Calibri"/>
                <a:cs typeface="Calibri"/>
              </a:rPr>
              <a:t>/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=',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1)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('</a:t>
            </a:r>
            <a:r>
              <a:rPr sz="1800" dirty="0">
                <a:latin typeface="Calibri"/>
                <a:cs typeface="Calibri"/>
              </a:rPr>
              <a:t>x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**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='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62</a:t>
            </a:r>
            <a:r>
              <a:rPr sz="1800" spc="-5" dirty="0">
                <a:latin typeface="Calibri"/>
                <a:cs typeface="Calibri"/>
              </a:rPr>
              <a:t>5</a:t>
            </a:r>
            <a:r>
              <a:rPr sz="1800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sp>
        <p:nvSpPr>
          <p:cNvPr id="12" name="object 12"/>
          <p:cNvSpPr txBox="1"/>
          <p:nvPr/>
        </p:nvSpPr>
        <p:spPr>
          <a:xfrm>
            <a:off x="3141352" y="5276268"/>
            <a:ext cx="4920615" cy="542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5080" indent="-286385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sz="1800" spc="-75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og</a:t>
            </a:r>
            <a:r>
              <a:rPr sz="1800" spc="-45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am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ython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al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the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mpl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3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3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ba</a:t>
            </a:r>
            <a:r>
              <a:rPr sz="1800" spc="5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ed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3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ed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amou</a:t>
            </a:r>
            <a:r>
              <a:rPr sz="1800" spc="-10" dirty="0">
                <a:latin typeface="Calibri"/>
                <a:cs typeface="Calibri"/>
              </a:rPr>
              <a:t>nt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,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me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04413" y="1037585"/>
            <a:ext cx="34429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5" dirty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spc="-9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4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7586" y="1646682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94482" y="1721506"/>
            <a:ext cx="4454525" cy="4370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Ar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thm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1800" spc="-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ope</a:t>
            </a:r>
            <a:r>
              <a:rPr sz="1800" spc="-4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1800" spc="-2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18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1800" spc="-15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18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00AF50"/>
                </a:solidFill>
                <a:latin typeface="Calibri"/>
                <a:cs typeface="Calibri"/>
              </a:rPr>
              <a:t>nue</a:t>
            </a:r>
            <a:endParaRPr sz="1800">
              <a:latin typeface="Calibri"/>
              <a:cs typeface="Calibri"/>
            </a:endParaRPr>
          </a:p>
          <a:p>
            <a:pPr marL="12700" marR="1130300">
              <a:lnSpc>
                <a:spcPct val="200000"/>
              </a:lnSpc>
            </a:pP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#</a:t>
            </a:r>
            <a:r>
              <a:rPr sz="1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EM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Cal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800" spc="-2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800" spc="-4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800" spc="5" dirty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1800" spc="-5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am</a:t>
            </a:r>
            <a:r>
              <a:rPr sz="18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8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ython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de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f</a:t>
            </a:r>
            <a:r>
              <a:rPr sz="1800" spc="-4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emi_</a:t>
            </a:r>
            <a:r>
              <a:rPr sz="1800" spc="-25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al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u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l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a</a:t>
            </a:r>
            <a:r>
              <a:rPr sz="1800" spc="-25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(p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,</a:t>
            </a:r>
            <a:r>
              <a:rPr sz="1800" spc="-2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7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,</a:t>
            </a:r>
            <a:r>
              <a:rPr sz="1800" spc="-4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)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221615">
              <a:lnSpc>
                <a:spcPct val="100000"/>
              </a:lnSpc>
            </a:pP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4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=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3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/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(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1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2</a:t>
            </a:r>
            <a:r>
              <a:rPr sz="1800" spc="-2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*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100)</a:t>
            </a:r>
            <a:r>
              <a:rPr sz="1800" spc="-3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#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on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1800" spc="-2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mo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n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th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i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n</a:t>
            </a:r>
            <a:r>
              <a:rPr sz="1800" spc="-3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1800" spc="-3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endParaRPr sz="1800">
              <a:latin typeface="Calibri"/>
              <a:cs typeface="Calibri"/>
            </a:endParaRPr>
          </a:p>
          <a:p>
            <a:pPr marL="221615">
              <a:lnSpc>
                <a:spcPct val="100000"/>
              </a:lnSpc>
            </a:pP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3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=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3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*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12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#</a:t>
            </a:r>
            <a:r>
              <a:rPr sz="1800" spc="-3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on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1800" spc="-3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mo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n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th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p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od</a:t>
            </a:r>
            <a:endParaRPr sz="1800">
              <a:latin typeface="Calibri"/>
              <a:cs typeface="Calibri"/>
            </a:endParaRPr>
          </a:p>
          <a:p>
            <a:pPr marL="221615" marR="5080">
              <a:lnSpc>
                <a:spcPct val="100000"/>
              </a:lnSpc>
            </a:pP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emi</a:t>
            </a:r>
            <a:r>
              <a:rPr sz="1800" spc="-3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=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(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p</a:t>
            </a:r>
            <a:r>
              <a:rPr sz="1800" spc="-2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*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3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*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p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w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(1</a:t>
            </a:r>
            <a:r>
              <a:rPr sz="1800" spc="-2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+</a:t>
            </a:r>
            <a:r>
              <a:rPr sz="1800" spc="-3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7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,</a:t>
            </a:r>
            <a:r>
              <a:rPr sz="1800" spc="-4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)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)</a:t>
            </a:r>
            <a:r>
              <a:rPr sz="1800" spc="-3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/</a:t>
            </a:r>
            <a:r>
              <a:rPr sz="1800" spc="-3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(p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w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(1</a:t>
            </a:r>
            <a:r>
              <a:rPr sz="1800" spc="-1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+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65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,</a:t>
            </a:r>
            <a:r>
              <a:rPr sz="1800" spc="-4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t)</a:t>
            </a:r>
            <a:r>
              <a:rPr sz="1800" spc="-1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-</a:t>
            </a:r>
            <a:r>
              <a:rPr sz="1800" spc="-3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1)</a:t>
            </a:r>
            <a:r>
              <a:rPr sz="1800" spc="-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4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turn</a:t>
            </a:r>
            <a:r>
              <a:rPr sz="1800" spc="-2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emi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2769235">
              <a:lnSpc>
                <a:spcPct val="100000"/>
              </a:lnSpc>
            </a:pP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#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dr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er</a:t>
            </a:r>
            <a:r>
              <a:rPr sz="1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ode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princ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pa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l</a:t>
            </a:r>
            <a:r>
              <a:rPr sz="1800" spc="-2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=</a:t>
            </a:r>
            <a:r>
              <a:rPr sz="1800" spc="-3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10000;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a</a:t>
            </a:r>
            <a:r>
              <a:rPr sz="1800" spc="-4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=</a:t>
            </a:r>
            <a:r>
              <a:rPr sz="1800" spc="-3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10;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i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me</a:t>
            </a:r>
            <a:r>
              <a:rPr sz="1800" spc="-3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=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2;</a:t>
            </a:r>
            <a:endParaRPr sz="1800">
              <a:latin typeface="Calibri"/>
              <a:cs typeface="Calibri"/>
            </a:endParaRPr>
          </a:p>
          <a:p>
            <a:pPr marL="12700" marR="473709">
              <a:lnSpc>
                <a:spcPct val="100000"/>
              </a:lnSpc>
            </a:pP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emi</a:t>
            </a:r>
            <a:r>
              <a:rPr sz="1800" spc="-3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=</a:t>
            </a:r>
            <a:r>
              <a:rPr sz="1800" spc="-4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emi_</a:t>
            </a:r>
            <a:r>
              <a:rPr sz="1800" spc="-25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al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u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l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a</a:t>
            </a:r>
            <a:r>
              <a:rPr sz="1800" spc="-25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or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(p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inc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pa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l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,</a:t>
            </a:r>
            <a:r>
              <a:rPr sz="1800" spc="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5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a</a:t>
            </a:r>
            <a:r>
              <a:rPr sz="1800" spc="-4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e,</a:t>
            </a:r>
            <a:r>
              <a:rPr sz="1800" spc="-3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ime);</a:t>
            </a:r>
            <a:r>
              <a:rPr sz="1800" spc="-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pri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n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(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"M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on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th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ly</a:t>
            </a:r>
            <a:r>
              <a:rPr sz="1800" spc="-2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M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I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=</a:t>
            </a:r>
            <a:r>
              <a:rPr sz="1800" spc="-4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",</a:t>
            </a:r>
            <a:r>
              <a:rPr sz="1800" spc="-1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em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09595" y="1015360"/>
            <a:ext cx="34429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5" dirty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spc="-9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4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0341" y="159029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04876" y="1699636"/>
            <a:ext cx="7153909" cy="4823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00AF50"/>
                </a:solidFill>
                <a:latin typeface="Calibri"/>
                <a:cs typeface="Calibri"/>
              </a:rPr>
              <a:t>Ar</a:t>
            </a:r>
            <a:r>
              <a:rPr sz="3200" spc="-15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3200" dirty="0">
                <a:solidFill>
                  <a:srgbClr val="00AF50"/>
                </a:solidFill>
                <a:latin typeface="Calibri"/>
                <a:cs typeface="Calibri"/>
              </a:rPr>
              <a:t>th</a:t>
            </a:r>
            <a:r>
              <a:rPr sz="3200" spc="-15" dirty="0">
                <a:solidFill>
                  <a:srgbClr val="00AF50"/>
                </a:solidFill>
                <a:latin typeface="Calibri"/>
                <a:cs typeface="Calibri"/>
              </a:rPr>
              <a:t>m</a:t>
            </a:r>
            <a:r>
              <a:rPr sz="32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32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3200" spc="-1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3200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32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00AF50"/>
                </a:solidFill>
                <a:latin typeface="Calibri"/>
                <a:cs typeface="Calibri"/>
              </a:rPr>
              <a:t>ope</a:t>
            </a:r>
            <a:r>
              <a:rPr sz="3200" spc="-6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32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3200" spc="-4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32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320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3200" spc="-9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32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3200" spc="-25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32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3200" spc="-1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3200" spc="-5" dirty="0">
                <a:solidFill>
                  <a:srgbClr val="00AF50"/>
                </a:solidFill>
                <a:latin typeface="Calibri"/>
                <a:cs typeface="Calibri"/>
              </a:rPr>
              <a:t>nue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H</a:t>
            </a: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ow</a:t>
            </a:r>
            <a:r>
              <a:rPr sz="1800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1800" spc="-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al</a:t>
            </a:r>
            <a:r>
              <a:rPr sz="1800" spc="-2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u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l</a:t>
            </a: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1800" spc="-4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1800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G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endParaRPr sz="1800">
              <a:latin typeface="Calibri"/>
              <a:cs typeface="Calibri"/>
            </a:endParaRPr>
          </a:p>
          <a:p>
            <a:pPr marL="12700" marR="5080" indent="914400">
              <a:lnSpc>
                <a:spcPct val="100000"/>
              </a:lnSpc>
            </a:pP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G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1800" spc="-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(</a:t>
            </a:r>
            <a:r>
              <a:rPr sz="1800" spc="-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Goods</a:t>
            </a:r>
            <a:r>
              <a:rPr sz="1800" spc="-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sz="1800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Se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rvi</a:t>
            </a:r>
            <a:r>
              <a:rPr sz="1800" spc="-2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es</a:t>
            </a:r>
            <a:r>
              <a:rPr sz="1800" spc="-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14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x</a:t>
            </a:r>
            <a:r>
              <a:rPr sz="1800" spc="-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r>
              <a:rPr sz="1800" spc="-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wh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1800" spc="-2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h</a:t>
            </a:r>
            <a:r>
              <a:rPr sz="1800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1800" spc="-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inc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l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u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d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ed</a:t>
            </a:r>
            <a:r>
              <a:rPr sz="1800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1800" spc="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ne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tpr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1800" spc="-2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1800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r>
              <a:rPr sz="1800" spc="-3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oduc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1800" spc="-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rgbClr val="C00000"/>
                </a:solidFill>
                <a:latin typeface="Calibri"/>
                <a:cs typeface="Calibri"/>
              </a:rPr>
              <a:t>f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1800" spc="-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ge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1800" spc="-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G</a:t>
            </a: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1800" spc="-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%</a:t>
            </a:r>
            <a:r>
              <a:rPr sz="1800" spc="-5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f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1800" spc="-45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1800" spc="-2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1800" spc="-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ne</a:t>
            </a:r>
            <a:r>
              <a:rPr sz="1800" spc="5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d</a:t>
            </a:r>
            <a:r>
              <a:rPr sz="1800" spc="-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1800" spc="-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l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u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l</a:t>
            </a:r>
            <a:r>
              <a:rPr sz="1800" spc="-2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1800" spc="-3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1800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G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1800" spc="-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Amou</a:t>
            </a: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1800" spc="-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b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y</a:t>
            </a:r>
            <a:r>
              <a:rPr sz="1800" spc="-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sub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1800" spc="-45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1800" spc="-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gi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nal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1800" spc="-20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1800" spc="-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f</a:t>
            </a:r>
            <a:r>
              <a:rPr sz="1800" spc="-4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m</a:t>
            </a:r>
            <a:r>
              <a:rPr sz="1800" spc="-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1800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tpr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1800" spc="-2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1800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sz="1800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then</a:t>
            </a:r>
            <a:r>
              <a:rPr sz="1800" spc="-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ap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l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y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G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1800" spc="-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%</a:t>
            </a:r>
            <a:r>
              <a:rPr sz="1800" spc="-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rgbClr val="C00000"/>
                </a:solidFill>
                <a:latin typeface="Calibri"/>
                <a:cs typeface="Calibri"/>
              </a:rPr>
              <a:t>f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ormul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1800" spc="-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=</a:t>
            </a:r>
            <a:r>
              <a:rPr sz="1800" spc="-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(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G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T_A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m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ou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nt</a:t>
            </a: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*100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r>
              <a:rPr sz="1800" spc="-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/</a:t>
            </a:r>
            <a:r>
              <a:rPr sz="1800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or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gi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na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l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_</a:t>
            </a:r>
            <a:r>
              <a:rPr sz="1800" spc="-3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1800" spc="-20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endParaRPr sz="1800">
              <a:latin typeface="Calibri"/>
              <a:cs typeface="Calibri"/>
            </a:endParaRPr>
          </a:p>
          <a:p>
            <a:pPr marL="64135" marR="1133475" indent="-52069">
              <a:lnSpc>
                <a:spcPct val="100000"/>
              </a:lnSpc>
            </a:pP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#</a:t>
            </a:r>
            <a:r>
              <a:rPr sz="1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800" spc="0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thon3</a:t>
            </a:r>
            <a:r>
              <a:rPr sz="1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800" spc="-4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og</a:t>
            </a:r>
            <a:r>
              <a:rPr sz="1800" spc="-4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am</a:t>
            </a:r>
            <a:r>
              <a:rPr sz="1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mpu</a:t>
            </a:r>
            <a:r>
              <a:rPr sz="1800" spc="-4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1800" spc="-4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1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gi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nal</a:t>
            </a:r>
            <a:r>
              <a:rPr sz="1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18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ne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pri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de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f</a:t>
            </a:r>
            <a:r>
              <a:rPr sz="1800" spc="-4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1800" spc="5" dirty="0">
                <a:solidFill>
                  <a:srgbClr val="00AFF0"/>
                </a:solidFill>
                <a:latin typeface="Calibri"/>
                <a:cs typeface="Calibri"/>
              </a:rPr>
              <a:t>a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l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u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l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a</a:t>
            </a:r>
            <a:r>
              <a:rPr sz="1800" spc="-4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_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G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S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T(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1800" spc="-4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g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_</a:t>
            </a:r>
            <a:r>
              <a:rPr sz="1800" spc="-30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s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t,</a:t>
            </a:r>
            <a:r>
              <a:rPr sz="1800" spc="-1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N_p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i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):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#</a:t>
            </a:r>
            <a:r>
              <a:rPr sz="1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4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turn</a:t>
            </a:r>
            <a:r>
              <a:rPr sz="1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al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1800" spc="-2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er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al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800" spc="-4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T%</a:t>
            </a:r>
            <a:endParaRPr sz="1800">
              <a:latin typeface="Calibri"/>
              <a:cs typeface="Calibri"/>
            </a:endParaRPr>
          </a:p>
          <a:p>
            <a:pPr marR="2328545" algn="ctr">
              <a:lnSpc>
                <a:spcPct val="100000"/>
              </a:lnSpc>
            </a:pPr>
            <a:r>
              <a:rPr sz="1800" spc="-4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turn</a:t>
            </a:r>
            <a:r>
              <a:rPr sz="1800" spc="-2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(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(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(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N_p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i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1800" spc="1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-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1800" spc="-4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g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_</a:t>
            </a:r>
            <a:r>
              <a:rPr sz="1800" spc="-30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s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)</a:t>
            </a:r>
            <a:r>
              <a:rPr sz="1800" spc="-4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*</a:t>
            </a:r>
            <a:r>
              <a:rPr sz="1800" spc="-3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100)</a:t>
            </a:r>
            <a:r>
              <a:rPr sz="1800" spc="-4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/</a:t>
            </a:r>
            <a:r>
              <a:rPr sz="1800" spc="-2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1800" spc="-4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g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_</a:t>
            </a:r>
            <a:r>
              <a:rPr sz="1800" spc="-30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s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);</a:t>
            </a:r>
            <a:endParaRPr sz="1800">
              <a:latin typeface="Calibri"/>
              <a:cs typeface="Calibri"/>
            </a:endParaRPr>
          </a:p>
          <a:p>
            <a:pPr marL="12700" marR="3369945">
              <a:lnSpc>
                <a:spcPct val="100000"/>
              </a:lnSpc>
            </a:pP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#</a:t>
            </a:r>
            <a:r>
              <a:rPr sz="1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Dr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er</a:t>
            </a:r>
            <a:r>
              <a:rPr sz="1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800" spc="-2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og</a:t>
            </a:r>
            <a:r>
              <a:rPr sz="1800" spc="-4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am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4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3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ab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5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ons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1800" spc="-4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g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_</a:t>
            </a:r>
            <a:r>
              <a:rPr sz="1800" spc="-30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s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3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=</a:t>
            </a:r>
            <a:r>
              <a:rPr sz="1800" spc="-4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100</a:t>
            </a:r>
            <a:endParaRPr sz="1800">
              <a:latin typeface="Calibri"/>
              <a:cs typeface="Calibri"/>
            </a:endParaRPr>
          </a:p>
          <a:p>
            <a:pPr marL="12700" marR="5158740">
              <a:lnSpc>
                <a:spcPct val="100000"/>
              </a:lnSpc>
            </a:pP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N_pri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1800" spc="-2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=</a:t>
            </a:r>
            <a:r>
              <a:rPr sz="1800" spc="-3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120</a:t>
            </a:r>
            <a:r>
              <a:rPr sz="1800" spc="-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pri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n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(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"G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3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=</a:t>
            </a:r>
            <a:r>
              <a:rPr sz="1800" spc="-3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"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,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en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d</a:t>
            </a:r>
            <a:r>
              <a:rPr sz="1800" spc="5" dirty="0">
                <a:solidFill>
                  <a:srgbClr val="00AFF0"/>
                </a:solidFill>
                <a:latin typeface="Calibri"/>
                <a:cs typeface="Calibri"/>
              </a:rPr>
              <a:t>=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'')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pr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i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n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(</a:t>
            </a:r>
            <a:r>
              <a:rPr sz="1800" spc="-3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ound(Ca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lc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u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l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a</a:t>
            </a:r>
            <a:r>
              <a:rPr sz="1800" spc="-3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e_G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(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1800" spc="-3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g_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1800" spc="-25" dirty="0">
                <a:solidFill>
                  <a:srgbClr val="00AFF0"/>
                </a:solidFill>
                <a:latin typeface="Calibri"/>
                <a:cs typeface="Calibri"/>
              </a:rPr>
              <a:t>s</a:t>
            </a: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t,</a:t>
            </a:r>
            <a:r>
              <a:rPr sz="1800" spc="1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N_pr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ic</a:t>
            </a:r>
            <a:r>
              <a:rPr sz="1800" spc="5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))</a:t>
            </a:r>
            <a:r>
              <a:rPr sz="1800" spc="-15" dirty="0">
                <a:solidFill>
                  <a:srgbClr val="00AFF0"/>
                </a:solidFill>
                <a:latin typeface="Calibri"/>
                <a:cs typeface="Calibri"/>
              </a:rPr>
              <a:t>,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end='')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00AFF0"/>
                </a:solidFill>
                <a:latin typeface="Calibri"/>
                <a:cs typeface="Calibri"/>
              </a:rPr>
              <a:t>pri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n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AFF0"/>
                </a:solidFill>
                <a:latin typeface="Calibri"/>
                <a:cs typeface="Calibri"/>
              </a:rPr>
              <a:t>("%</a:t>
            </a:r>
            <a:r>
              <a:rPr sz="1800" spc="-20" dirty="0">
                <a:solidFill>
                  <a:srgbClr val="00AFF0"/>
                </a:solidFill>
                <a:latin typeface="Calibri"/>
                <a:cs typeface="Calibri"/>
              </a:rPr>
              <a:t>"</a:t>
            </a:r>
            <a:r>
              <a:rPr sz="1800" dirty="0">
                <a:solidFill>
                  <a:srgbClr val="00AFF0"/>
                </a:solidFill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*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7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ython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og</a:t>
            </a:r>
            <a:r>
              <a:rPr sz="1800" spc="-45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am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al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u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the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s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de</a:t>
            </a:r>
            <a:r>
              <a:rPr sz="1800" dirty="0">
                <a:latin typeface="Calibri"/>
                <a:cs typeface="Calibri"/>
              </a:rPr>
              <a:t>vi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31368" rIns="0" bIns="0" rtlCol="0">
            <a:spAutoFit/>
          </a:bodyPr>
          <a:lstStyle/>
          <a:p>
            <a:pPr marL="4095115">
              <a:lnSpc>
                <a:spcPct val="100000"/>
              </a:lnSpc>
            </a:pPr>
            <a:r>
              <a:rPr spc="-5" dirty="0"/>
              <a:t>Ope</a:t>
            </a:r>
            <a:r>
              <a:rPr spc="-70" dirty="0"/>
              <a:t>r</a:t>
            </a:r>
            <a:r>
              <a:rPr spc="-35" dirty="0"/>
              <a:t>a</a:t>
            </a:r>
            <a:r>
              <a:rPr spc="-45" dirty="0"/>
              <a:t>t</a:t>
            </a:r>
            <a:r>
              <a:rPr spc="-5" dirty="0"/>
              <a:t>o</a:t>
            </a:r>
            <a:r>
              <a:rPr dirty="0"/>
              <a:t>r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spc="-25" dirty="0"/>
              <a:t>c</a:t>
            </a:r>
            <a:r>
              <a:rPr spc="-5" dirty="0"/>
              <a:t>o</a:t>
            </a:r>
            <a:r>
              <a:rPr spc="-35" dirty="0"/>
              <a:t>n</a:t>
            </a:r>
            <a:r>
              <a:rPr dirty="0"/>
              <a:t>ti</a:t>
            </a:r>
            <a:r>
              <a:rPr spc="-5" dirty="0"/>
              <a:t>nue</a:t>
            </a:r>
          </a:p>
        </p:txBody>
      </p:sp>
      <p:sp>
        <p:nvSpPr>
          <p:cNvPr id="3" name="object 3"/>
          <p:cNvSpPr/>
          <p:nvPr/>
        </p:nvSpPr>
        <p:spPr>
          <a:xfrm>
            <a:off x="450341" y="1443990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81409" y="1533520"/>
            <a:ext cx="520700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00680" algn="l"/>
              </a:tabLst>
            </a:pP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Compar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so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spc="-7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ope</a:t>
            </a:r>
            <a:r>
              <a:rPr sz="2400" spc="-5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5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-</a:t>
            </a:r>
            <a:r>
              <a:rPr sz="1800" spc="-5" dirty="0">
                <a:latin typeface="Calibri"/>
                <a:cs typeface="Calibri"/>
              </a:rPr>
              <a:t>u</a:t>
            </a:r>
            <a:r>
              <a:rPr sz="1800" spc="5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ed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omp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al</a:t>
            </a:r>
            <a:r>
              <a:rPr sz="1800" spc="-5" dirty="0">
                <a:latin typeface="Calibri"/>
                <a:cs typeface="Calibri"/>
              </a:rPr>
              <a:t>ues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351683" y="1959213"/>
          <a:ext cx="8316816" cy="44510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3195"/>
                <a:gridCol w="6340982"/>
                <a:gridCol w="882639"/>
              </a:tblGrid>
              <a:tr h="395234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Meani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ng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amp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701039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&gt;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er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9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ru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ft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er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ig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&gt;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550682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&lt;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Les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9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ru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ft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less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ig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&lt;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550535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==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600" spc="-2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qua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9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bot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ands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equal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==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550544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!=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Not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equal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9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ru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equal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!=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851534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&gt;=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6355" marR="34671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er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equal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9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ru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ft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er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equal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ig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&gt;=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851464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&lt;=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Les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equal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9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ru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ft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less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equal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ig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&lt;=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04413" y="1116350"/>
            <a:ext cx="3444240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Ope</a:t>
            </a:r>
            <a:r>
              <a:rPr sz="3600" spc="-7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4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2741" y="1707642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98757" y="1860952"/>
            <a:ext cx="3933825" cy="4509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Compar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spc="-7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p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4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at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4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spc="-8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ti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nue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800" dirty="0">
                <a:latin typeface="Calibri"/>
                <a:cs typeface="Calibri"/>
              </a:rPr>
              <a:t>e</a:t>
            </a:r>
            <a:r>
              <a:rPr sz="1800" spc="25" dirty="0">
                <a:latin typeface="Calibri"/>
                <a:cs typeface="Calibri"/>
              </a:rPr>
              <a:t>.</a:t>
            </a:r>
            <a:r>
              <a:rPr sz="1800" dirty="0">
                <a:latin typeface="Calibri"/>
                <a:cs typeface="Calibri"/>
              </a:rPr>
              <a:t>g.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=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10</a:t>
            </a:r>
            <a:r>
              <a:rPr sz="1600" spc="-10" dirty="0">
                <a:latin typeface="Calibri"/>
                <a:cs typeface="Calibri"/>
              </a:rPr>
              <a:t>1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=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Calibri"/>
                <a:cs typeface="Calibri"/>
              </a:rPr>
              <a:t>1</a:t>
            </a:r>
            <a:r>
              <a:rPr sz="1600" spc="-15" dirty="0">
                <a:latin typeface="Calibri"/>
                <a:cs typeface="Calibri"/>
              </a:rPr>
              <a:t>2</a:t>
            </a:r>
            <a:r>
              <a:rPr sz="1600" spc="-10" dirty="0">
                <a:latin typeface="Calibri"/>
                <a:cs typeface="Calibri"/>
              </a:rPr>
              <a:t>1</a:t>
            </a:r>
            <a:endParaRPr sz="1600">
              <a:latin typeface="Calibri"/>
              <a:cs typeface="Calibri"/>
            </a:endParaRPr>
          </a:p>
          <a:p>
            <a:pPr marL="12700" marR="2224405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pr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&gt;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'</a:t>
            </a:r>
            <a:r>
              <a:rPr sz="1600" spc="-15" dirty="0">
                <a:latin typeface="Calibri"/>
                <a:cs typeface="Calibri"/>
              </a:rPr>
              <a:t>,</a:t>
            </a:r>
            <a:r>
              <a:rPr sz="1600" spc="-10" dirty="0">
                <a:latin typeface="Calibri"/>
                <a:cs typeface="Calibri"/>
              </a:rPr>
              <a:t>x&gt;</a:t>
            </a:r>
            <a:r>
              <a:rPr sz="1600" spc="-20" dirty="0">
                <a:latin typeface="Calibri"/>
                <a:cs typeface="Calibri"/>
              </a:rPr>
              <a:t>y</a:t>
            </a:r>
            <a:r>
              <a:rPr sz="1600" spc="-5" dirty="0">
                <a:latin typeface="Calibri"/>
                <a:cs typeface="Calibri"/>
              </a:rPr>
              <a:t>)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pr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&lt;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'</a:t>
            </a:r>
            <a:r>
              <a:rPr sz="1600" spc="-15" dirty="0">
                <a:latin typeface="Calibri"/>
                <a:cs typeface="Calibri"/>
              </a:rPr>
              <a:t>,</a:t>
            </a:r>
            <a:r>
              <a:rPr sz="1600" spc="-10" dirty="0">
                <a:latin typeface="Calibri"/>
                <a:cs typeface="Calibri"/>
              </a:rPr>
              <a:t>x&lt;</a:t>
            </a:r>
            <a:r>
              <a:rPr sz="1600" spc="-20" dirty="0">
                <a:latin typeface="Calibri"/>
                <a:cs typeface="Calibri"/>
              </a:rPr>
              <a:t>y</a:t>
            </a:r>
            <a:r>
              <a:rPr sz="1600" spc="-5" dirty="0">
                <a:latin typeface="Calibri"/>
                <a:cs typeface="Calibri"/>
              </a:rPr>
              <a:t>)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pr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t(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==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s',x=</a:t>
            </a:r>
            <a:r>
              <a:rPr sz="1600" spc="-20" dirty="0">
                <a:latin typeface="Calibri"/>
                <a:cs typeface="Calibri"/>
              </a:rPr>
              <a:t>=</a:t>
            </a:r>
            <a:r>
              <a:rPr sz="1600" spc="-10" dirty="0">
                <a:latin typeface="Calibri"/>
                <a:cs typeface="Calibri"/>
              </a:rPr>
              <a:t>y)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pr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!=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'</a:t>
            </a:r>
            <a:r>
              <a:rPr sz="1600" spc="-15" dirty="0">
                <a:latin typeface="Calibri"/>
                <a:cs typeface="Calibri"/>
              </a:rPr>
              <a:t>,</a:t>
            </a:r>
            <a:r>
              <a:rPr sz="1600" spc="-10" dirty="0">
                <a:latin typeface="Calibri"/>
                <a:cs typeface="Calibri"/>
              </a:rPr>
              <a:t>x!</a:t>
            </a:r>
            <a:r>
              <a:rPr sz="1600" spc="-20" dirty="0">
                <a:latin typeface="Calibri"/>
                <a:cs typeface="Calibri"/>
              </a:rPr>
              <a:t>=</a:t>
            </a:r>
            <a:r>
              <a:rPr sz="1600" spc="-10" dirty="0">
                <a:latin typeface="Calibri"/>
                <a:cs typeface="Calibri"/>
              </a:rPr>
              <a:t>y)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pr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&gt;=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'</a:t>
            </a:r>
            <a:r>
              <a:rPr sz="1600" spc="-15" dirty="0">
                <a:latin typeface="Calibri"/>
                <a:cs typeface="Calibri"/>
              </a:rPr>
              <a:t>,</a:t>
            </a:r>
            <a:r>
              <a:rPr sz="1600" spc="-10" dirty="0">
                <a:latin typeface="Calibri"/>
                <a:cs typeface="Calibri"/>
              </a:rPr>
              <a:t>x&gt;</a:t>
            </a:r>
            <a:r>
              <a:rPr sz="1600" spc="-20" dirty="0">
                <a:latin typeface="Calibri"/>
                <a:cs typeface="Calibri"/>
              </a:rPr>
              <a:t>=</a:t>
            </a:r>
            <a:r>
              <a:rPr sz="1600" spc="-10" dirty="0">
                <a:latin typeface="Calibri"/>
                <a:cs typeface="Calibri"/>
              </a:rPr>
              <a:t>y)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pr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&lt;=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'</a:t>
            </a:r>
            <a:r>
              <a:rPr sz="1600" spc="-15" dirty="0">
                <a:latin typeface="Calibri"/>
                <a:cs typeface="Calibri"/>
              </a:rPr>
              <a:t>,</a:t>
            </a:r>
            <a:r>
              <a:rPr sz="1600" spc="-10" dirty="0">
                <a:latin typeface="Calibri"/>
                <a:cs typeface="Calibri"/>
              </a:rPr>
              <a:t>x&lt;</a:t>
            </a:r>
            <a:r>
              <a:rPr sz="1600" spc="-20" dirty="0">
                <a:latin typeface="Calibri"/>
                <a:cs typeface="Calibri"/>
              </a:rPr>
              <a:t>=</a:t>
            </a:r>
            <a:r>
              <a:rPr sz="1600" spc="-10" dirty="0">
                <a:latin typeface="Calibri"/>
                <a:cs typeface="Calibri"/>
              </a:rPr>
              <a:t>y)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Ou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put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&gt;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s'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55" dirty="0">
                <a:latin typeface="Calibri"/>
                <a:cs typeface="Calibri"/>
              </a:rPr>
              <a:t>F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5" dirty="0">
                <a:latin typeface="Calibri"/>
                <a:cs typeface="Calibri"/>
              </a:rPr>
              <a:t>se</a:t>
            </a:r>
            <a:r>
              <a:rPr sz="1600" spc="-5" dirty="0">
                <a:latin typeface="Calibri"/>
                <a:cs typeface="Calibri"/>
              </a:rPr>
              <a:t>)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&lt;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',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5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rue)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==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',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65" dirty="0">
                <a:latin typeface="Calibri"/>
                <a:cs typeface="Calibri"/>
              </a:rPr>
              <a:t>F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5" dirty="0">
                <a:latin typeface="Calibri"/>
                <a:cs typeface="Calibri"/>
              </a:rPr>
              <a:t>se)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!</a:t>
            </a:r>
            <a:r>
              <a:rPr sz="1600" spc="-10" dirty="0">
                <a:latin typeface="Calibri"/>
                <a:cs typeface="Calibri"/>
              </a:rPr>
              <a:t>=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',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5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rue)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&gt;=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',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65" dirty="0">
                <a:latin typeface="Calibri"/>
                <a:cs typeface="Calibri"/>
              </a:rPr>
              <a:t>F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5" dirty="0">
                <a:latin typeface="Calibri"/>
                <a:cs typeface="Calibri"/>
              </a:rPr>
              <a:t>se)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&lt;=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',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5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rue)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5341" y="983737"/>
            <a:ext cx="35318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45" dirty="0">
                <a:solidFill>
                  <a:srgbClr val="C00000"/>
                </a:solidFill>
                <a:latin typeface="Calibri"/>
                <a:cs typeface="Calibri"/>
              </a:rPr>
              <a:t>F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tu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es</a:t>
            </a:r>
            <a:r>
              <a:rPr sz="3600" spc="-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f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5" dirty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r>
              <a:rPr sz="3600" spc="-10" dirty="0">
                <a:solidFill>
                  <a:srgbClr val="C00000"/>
                </a:solidFill>
                <a:latin typeface="Calibri"/>
                <a:cs typeface="Calibri"/>
              </a:rPr>
              <a:t>y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thon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5186" y="1664970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09402" y="1763797"/>
            <a:ext cx="7783195" cy="4222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685" indent="-514984">
              <a:lnSpc>
                <a:spcPct val="100000"/>
              </a:lnSpc>
              <a:buClr>
                <a:srgbClr val="323298"/>
              </a:buClr>
              <a:buFont typeface="Calibri"/>
              <a:buAutoNum type="arabicPeriod"/>
              <a:tabLst>
                <a:tab pos="528320" algn="l"/>
              </a:tabLst>
            </a:pPr>
            <a:r>
              <a:rPr sz="2800" spc="-50" dirty="0">
                <a:solidFill>
                  <a:srgbClr val="323298"/>
                </a:solidFill>
                <a:latin typeface="Calibri"/>
                <a:cs typeface="Calibri"/>
              </a:rPr>
              <a:t>E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a</a:t>
            </a:r>
            <a:r>
              <a:rPr sz="2800" spc="-65" dirty="0">
                <a:solidFill>
                  <a:srgbClr val="323298"/>
                </a:solidFill>
                <a:latin typeface="Calibri"/>
                <a:cs typeface="Calibri"/>
              </a:rPr>
              <a:t>s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y</a:t>
            </a:r>
            <a:r>
              <a:rPr sz="2800" spc="-7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spc="-45" dirty="0">
                <a:solidFill>
                  <a:srgbClr val="323298"/>
                </a:solidFill>
                <a:latin typeface="Calibri"/>
                <a:cs typeface="Calibri"/>
              </a:rPr>
              <a:t>t</a:t>
            </a:r>
            <a:r>
              <a:rPr sz="2800" dirty="0">
                <a:solidFill>
                  <a:srgbClr val="323298"/>
                </a:solidFill>
                <a:latin typeface="Calibri"/>
                <a:cs typeface="Calibri"/>
              </a:rPr>
              <a:t>o</a:t>
            </a:r>
            <a:r>
              <a:rPr sz="2800" spc="-7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us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e</a:t>
            </a:r>
            <a:r>
              <a:rPr sz="2800" spc="-5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–</a:t>
            </a:r>
            <a:r>
              <a:rPr sz="2800" spc="10" dirty="0">
                <a:solidFill>
                  <a:srgbClr val="323298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35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Calibri"/>
                <a:cs typeface="Calibri"/>
              </a:rPr>
              <a:t>n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x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endParaRPr sz="2800">
              <a:latin typeface="Calibri"/>
              <a:cs typeface="Calibri"/>
            </a:endParaRPr>
          </a:p>
          <a:p>
            <a:pPr marL="527685" marR="1324610" indent="-514984">
              <a:lnSpc>
                <a:spcPct val="100000"/>
              </a:lnSpc>
              <a:buClr>
                <a:srgbClr val="323298"/>
              </a:buClr>
              <a:buFont typeface="Calibri"/>
              <a:buAutoNum type="arabicPeriod"/>
              <a:tabLst>
                <a:tab pos="528320" algn="l"/>
              </a:tabLst>
            </a:pPr>
            <a:r>
              <a:rPr sz="2800" spc="-10" dirty="0">
                <a:solidFill>
                  <a:srgbClr val="323298"/>
                </a:solidFill>
                <a:latin typeface="Calibri"/>
                <a:cs typeface="Calibri"/>
              </a:rPr>
              <a:t>I</a:t>
            </a:r>
            <a:r>
              <a:rPr sz="2800" spc="-45" dirty="0">
                <a:solidFill>
                  <a:srgbClr val="323298"/>
                </a:solidFill>
                <a:latin typeface="Calibri"/>
                <a:cs typeface="Calibri"/>
              </a:rPr>
              <a:t>n</a:t>
            </a:r>
            <a:r>
              <a:rPr sz="2800" spc="-35" dirty="0">
                <a:solidFill>
                  <a:srgbClr val="323298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erp</a:t>
            </a:r>
            <a:r>
              <a:rPr sz="2800" spc="-60" dirty="0">
                <a:solidFill>
                  <a:srgbClr val="323298"/>
                </a:solidFill>
                <a:latin typeface="Calibri"/>
                <a:cs typeface="Calibri"/>
              </a:rPr>
              <a:t>r</a:t>
            </a:r>
            <a:r>
              <a:rPr sz="2800" spc="-25" dirty="0">
                <a:solidFill>
                  <a:srgbClr val="323298"/>
                </a:solidFill>
                <a:latin typeface="Calibri"/>
                <a:cs typeface="Calibri"/>
              </a:rPr>
              <a:t>e</a:t>
            </a:r>
            <a:r>
              <a:rPr sz="2800" spc="-35" dirty="0">
                <a:solidFill>
                  <a:srgbClr val="323298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ed</a:t>
            </a:r>
            <a:r>
              <a:rPr sz="2800" spc="-7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323298"/>
                </a:solidFill>
                <a:latin typeface="Calibri"/>
                <a:cs typeface="Calibri"/>
              </a:rPr>
              <a:t>l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angua</a:t>
            </a:r>
            <a:r>
              <a:rPr sz="2800" spc="-40" dirty="0">
                <a:solidFill>
                  <a:srgbClr val="323298"/>
                </a:solidFill>
                <a:latin typeface="Calibri"/>
                <a:cs typeface="Calibri"/>
              </a:rPr>
              <a:t>g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e</a:t>
            </a:r>
            <a:r>
              <a:rPr sz="2800" spc="-6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–</a:t>
            </a:r>
            <a:r>
              <a:rPr sz="2800" spc="10" dirty="0">
                <a:solidFill>
                  <a:srgbClr val="323298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libri"/>
                <a:cs typeface="Calibri"/>
              </a:rPr>
              <a:t>e</a:t>
            </a:r>
            <a:r>
              <a:rPr sz="2800" spc="-85" dirty="0">
                <a:latin typeface="Calibri"/>
                <a:cs typeface="Calibri"/>
              </a:rPr>
              <a:t>x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ut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&amp;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55" dirty="0">
                <a:latin typeface="Calibri"/>
                <a:cs typeface="Calibri"/>
              </a:rPr>
              <a:t>n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erp</a:t>
            </a:r>
            <a:r>
              <a:rPr sz="2800" spc="-6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endParaRPr sz="2800">
              <a:latin typeface="Calibri"/>
              <a:cs typeface="Calibri"/>
            </a:endParaRPr>
          </a:p>
          <a:p>
            <a:pPr marL="527685" marR="1563370" indent="-514984">
              <a:lnSpc>
                <a:spcPct val="100000"/>
              </a:lnSpc>
              <a:buClr>
                <a:srgbClr val="323298"/>
              </a:buClr>
              <a:buFont typeface="Calibri"/>
              <a:buAutoNum type="arabicPeriod"/>
              <a:tabLst>
                <a:tab pos="528320" algn="l"/>
              </a:tabLst>
            </a:pP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C</a:t>
            </a:r>
            <a:r>
              <a:rPr sz="2800" spc="-65" dirty="0">
                <a:solidFill>
                  <a:srgbClr val="323298"/>
                </a:solidFill>
                <a:latin typeface="Calibri"/>
                <a:cs typeface="Calibri"/>
              </a:rPr>
              <a:t>r</a:t>
            </a: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oss-pl</a:t>
            </a:r>
            <a:r>
              <a:rPr sz="2800" spc="-35" dirty="0">
                <a:solidFill>
                  <a:srgbClr val="323298"/>
                </a:solidFill>
                <a:latin typeface="Calibri"/>
                <a:cs typeface="Calibri"/>
              </a:rPr>
              <a:t>a</a:t>
            </a:r>
            <a:r>
              <a:rPr sz="2800" spc="-10" dirty="0">
                <a:solidFill>
                  <a:srgbClr val="323298"/>
                </a:solidFill>
                <a:latin typeface="Calibri"/>
                <a:cs typeface="Calibri"/>
              </a:rPr>
              <a:t>t</a:t>
            </a:r>
            <a:r>
              <a:rPr sz="2800" spc="-75" dirty="0">
                <a:solidFill>
                  <a:srgbClr val="323298"/>
                </a:solidFill>
                <a:latin typeface="Calibri"/>
                <a:cs typeface="Calibri"/>
              </a:rPr>
              <a:t>f</a:t>
            </a: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or</a:t>
            </a:r>
            <a:r>
              <a:rPr sz="2800" spc="-25" dirty="0">
                <a:solidFill>
                  <a:srgbClr val="323298"/>
                </a:solidFill>
                <a:latin typeface="Calibri"/>
                <a:cs typeface="Calibri"/>
              </a:rPr>
              <a:t>m</a:t>
            </a:r>
            <a:r>
              <a:rPr sz="2800" spc="-2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323298"/>
                </a:solidFill>
                <a:latin typeface="Calibri"/>
                <a:cs typeface="Calibri"/>
              </a:rPr>
              <a:t>l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angua</a:t>
            </a:r>
            <a:r>
              <a:rPr sz="2800" spc="-40" dirty="0">
                <a:solidFill>
                  <a:srgbClr val="323298"/>
                </a:solidFill>
                <a:latin typeface="Calibri"/>
                <a:cs typeface="Calibri"/>
              </a:rPr>
              <a:t>g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e</a:t>
            </a:r>
            <a:r>
              <a:rPr sz="2800" spc="-7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–</a:t>
            </a:r>
            <a:r>
              <a:rPr sz="2800" spc="10" dirty="0">
                <a:solidFill>
                  <a:srgbClr val="323298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run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30" dirty="0">
                <a:latin typeface="Calibri"/>
                <a:cs typeface="Calibri"/>
              </a:rPr>
              <a:t>d</a:t>
            </a:r>
            <a:r>
              <a:rPr sz="2800" spc="-25" dirty="0">
                <a:latin typeface="Calibri"/>
                <a:cs typeface="Calibri"/>
              </a:rPr>
              <a:t>o</a:t>
            </a:r>
            <a:r>
              <a:rPr sz="2800" spc="-40" dirty="0">
                <a:latin typeface="Calibri"/>
                <a:cs typeface="Calibri"/>
              </a:rPr>
              <a:t>w</a:t>
            </a:r>
            <a:r>
              <a:rPr sz="2800" spc="-15" dirty="0">
                <a:latin typeface="Calibri"/>
                <a:cs typeface="Calibri"/>
              </a:rPr>
              <a:t>s,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ux,mac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os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c.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equa</a:t>
            </a:r>
            <a:r>
              <a:rPr sz="2800" spc="-3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endParaRPr sz="2800">
              <a:latin typeface="Calibri"/>
              <a:cs typeface="Calibri"/>
            </a:endParaRPr>
          </a:p>
          <a:p>
            <a:pPr marL="527685" marR="5080" indent="-514984">
              <a:lnSpc>
                <a:spcPct val="100000"/>
              </a:lnSpc>
              <a:buClr>
                <a:srgbClr val="323298"/>
              </a:buClr>
              <a:buFont typeface="Calibri"/>
              <a:buAutoNum type="arabicPeriod"/>
              <a:tabLst>
                <a:tab pos="528320" algn="l"/>
              </a:tabLst>
            </a:pP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Exp</a:t>
            </a:r>
            <a:r>
              <a:rPr sz="2800" spc="-50" dirty="0">
                <a:solidFill>
                  <a:srgbClr val="323298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ess</a:t>
            </a:r>
            <a:r>
              <a:rPr sz="2800" spc="-25" dirty="0">
                <a:solidFill>
                  <a:srgbClr val="323298"/>
                </a:solidFill>
                <a:latin typeface="Calibri"/>
                <a:cs typeface="Calibri"/>
              </a:rPr>
              <a:t>i</a:t>
            </a:r>
            <a:r>
              <a:rPr sz="2800" spc="-45" dirty="0">
                <a:solidFill>
                  <a:srgbClr val="323298"/>
                </a:solidFill>
                <a:latin typeface="Calibri"/>
                <a:cs typeface="Calibri"/>
              </a:rPr>
              <a:t>v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e</a:t>
            </a:r>
            <a:r>
              <a:rPr sz="2800" spc="-5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323298"/>
                </a:solidFill>
                <a:latin typeface="Calibri"/>
                <a:cs typeface="Calibri"/>
              </a:rPr>
              <a:t>l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angua</a:t>
            </a:r>
            <a:r>
              <a:rPr sz="2800" spc="-40" dirty="0">
                <a:solidFill>
                  <a:srgbClr val="323298"/>
                </a:solidFill>
                <a:latin typeface="Calibri"/>
                <a:cs typeface="Calibri"/>
              </a:rPr>
              <a:t>g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e</a:t>
            </a:r>
            <a:r>
              <a:rPr sz="2800" spc="-6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–</a:t>
            </a:r>
            <a:r>
              <a:rPr sz="2800" spc="10" dirty="0">
                <a:solidFill>
                  <a:srgbClr val="323298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Les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wri</a:t>
            </a:r>
            <a:r>
              <a:rPr sz="2800" spc="-50" dirty="0">
                <a:latin typeface="Calibri"/>
                <a:cs typeface="Calibri"/>
              </a:rPr>
              <a:t>t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2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elf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xp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ess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pu</a:t>
            </a:r>
            <a:r>
              <a:rPr sz="2800" spc="-2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pos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ode.</a:t>
            </a:r>
            <a:endParaRPr sz="28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buClr>
                <a:srgbClr val="323298"/>
              </a:buClr>
              <a:buFont typeface="Calibri"/>
              <a:buAutoNum type="arabicPeriod"/>
              <a:tabLst>
                <a:tab pos="528320" algn="l"/>
              </a:tabLst>
            </a:pPr>
            <a:r>
              <a:rPr sz="2800" spc="-25" dirty="0">
                <a:solidFill>
                  <a:srgbClr val="323298"/>
                </a:solidFill>
                <a:latin typeface="Calibri"/>
                <a:cs typeface="Calibri"/>
              </a:rPr>
              <a:t>Com</a:t>
            </a:r>
            <a:r>
              <a:rPr sz="2800" spc="-30" dirty="0">
                <a:solidFill>
                  <a:srgbClr val="323298"/>
                </a:solidFill>
                <a:latin typeface="Calibri"/>
                <a:cs typeface="Calibri"/>
              </a:rPr>
              <a:t>p</a:t>
            </a:r>
            <a:r>
              <a:rPr sz="2800" dirty="0">
                <a:solidFill>
                  <a:srgbClr val="323298"/>
                </a:solidFill>
                <a:latin typeface="Calibri"/>
                <a:cs typeface="Calibri"/>
              </a:rPr>
              <a:t>l</a:t>
            </a:r>
            <a:r>
              <a:rPr sz="2800" spc="-40" dirty="0">
                <a:solidFill>
                  <a:srgbClr val="323298"/>
                </a:solidFill>
                <a:latin typeface="Calibri"/>
                <a:cs typeface="Calibri"/>
              </a:rPr>
              <a:t>e</a:t>
            </a:r>
            <a:r>
              <a:rPr sz="2800" spc="-35" dirty="0">
                <a:solidFill>
                  <a:srgbClr val="323298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ene</a:t>
            </a:r>
            <a:r>
              <a:rPr sz="2800" spc="-30" dirty="0">
                <a:solidFill>
                  <a:srgbClr val="323298"/>
                </a:solidFill>
                <a:latin typeface="Calibri"/>
                <a:cs typeface="Calibri"/>
              </a:rPr>
              <a:t>s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s</a:t>
            </a:r>
            <a:r>
              <a:rPr sz="2800" spc="-4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–</a:t>
            </a:r>
            <a:r>
              <a:rPr sz="2800" spc="10" dirty="0">
                <a:solidFill>
                  <a:srgbClr val="323298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Su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por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wi</a:t>
            </a: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7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3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8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y</a:t>
            </a:r>
            <a:endParaRPr sz="2800">
              <a:latin typeface="Calibri"/>
              <a:cs typeface="Calibri"/>
            </a:endParaRPr>
          </a:p>
          <a:p>
            <a:pPr marL="527685" marR="238125" indent="-514984">
              <a:lnSpc>
                <a:spcPct val="100000"/>
              </a:lnSpc>
              <a:buClr>
                <a:srgbClr val="323298"/>
              </a:buClr>
              <a:buFont typeface="Calibri"/>
              <a:buAutoNum type="arabicPeriod"/>
              <a:tabLst>
                <a:tab pos="528320" algn="l"/>
              </a:tabLst>
            </a:pP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F</a:t>
            </a:r>
            <a:r>
              <a:rPr sz="2800" spc="-50" dirty="0">
                <a:solidFill>
                  <a:srgbClr val="323298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ee</a:t>
            </a:r>
            <a:r>
              <a:rPr sz="2800" spc="-7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&amp;</a:t>
            </a:r>
            <a:r>
              <a:rPr sz="2800" spc="-6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323298"/>
                </a:solidFill>
                <a:latin typeface="Calibri"/>
                <a:cs typeface="Calibri"/>
              </a:rPr>
              <a:t>Ope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n</a:t>
            </a:r>
            <a:r>
              <a:rPr sz="2800" spc="-5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3298"/>
                </a:solidFill>
                <a:latin typeface="Calibri"/>
                <a:cs typeface="Calibri"/>
              </a:rPr>
              <a:t>Sou</a:t>
            </a:r>
            <a:r>
              <a:rPr sz="2800" spc="-55" dirty="0">
                <a:solidFill>
                  <a:srgbClr val="323298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ce</a:t>
            </a:r>
            <a:r>
              <a:rPr sz="2800" spc="-4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3298"/>
                </a:solidFill>
                <a:latin typeface="Calibri"/>
                <a:cs typeface="Calibri"/>
              </a:rPr>
              <a:t>–</a:t>
            </a:r>
            <a:r>
              <a:rPr sz="2800" spc="10" dirty="0">
                <a:solidFill>
                  <a:srgbClr val="323298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3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wnloade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eely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sou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ce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mod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7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o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20" dirty="0">
                <a:latin typeface="Calibri"/>
                <a:cs typeface="Calibri"/>
              </a:rPr>
              <a:t>eme</a:t>
            </a:r>
            <a:r>
              <a:rPr sz="2800" spc="-5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53079" y="940430"/>
            <a:ext cx="34429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5" dirty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spc="-9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4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50569" y="1532382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80410" y="1583711"/>
            <a:ext cx="24834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Log</a:t>
            </a:r>
            <a:r>
              <a:rPr sz="280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800" spc="-40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800" dirty="0">
                <a:solidFill>
                  <a:srgbClr val="00AF50"/>
                </a:solidFill>
                <a:latin typeface="Calibri"/>
                <a:cs typeface="Calibri"/>
              </a:rPr>
              <a:t>al</a:t>
            </a:r>
            <a:r>
              <a:rPr sz="2800" spc="-8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AF50"/>
                </a:solidFill>
                <a:latin typeface="Calibri"/>
                <a:cs typeface="Calibri"/>
              </a:rPr>
              <a:t>ope</a:t>
            </a:r>
            <a:r>
              <a:rPr sz="2800" spc="-8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800" spc="-35" dirty="0">
                <a:solidFill>
                  <a:srgbClr val="00AF50"/>
                </a:solidFill>
                <a:latin typeface="Calibri"/>
                <a:cs typeface="Calibri"/>
              </a:rPr>
              <a:t>at</a:t>
            </a:r>
            <a:r>
              <a:rPr sz="2800" spc="-20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800" spc="-6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sp>
        <p:nvSpPr>
          <p:cNvPr id="12" name="object 12"/>
          <p:cNvSpPr txBox="1"/>
          <p:nvPr/>
        </p:nvSpPr>
        <p:spPr>
          <a:xfrm>
            <a:off x="680410" y="3904104"/>
            <a:ext cx="2019300" cy="2423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0" dirty="0">
                <a:latin typeface="Calibri"/>
                <a:cs typeface="Calibri"/>
              </a:rPr>
              <a:t>.</a:t>
            </a:r>
            <a:r>
              <a:rPr sz="1600" spc="-10" dirty="0">
                <a:latin typeface="Calibri"/>
                <a:cs typeface="Calibri"/>
              </a:rPr>
              <a:t>g.</a:t>
            </a:r>
            <a:endParaRPr sz="1600">
              <a:latin typeface="Calibri"/>
              <a:cs typeface="Calibri"/>
            </a:endParaRPr>
          </a:p>
          <a:p>
            <a:pPr marL="12700" marR="130175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=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5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rue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=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65" dirty="0">
                <a:latin typeface="Calibri"/>
                <a:cs typeface="Calibri"/>
              </a:rPr>
              <a:t>F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5" dirty="0">
                <a:latin typeface="Calibri"/>
                <a:cs typeface="Calibri"/>
              </a:rPr>
              <a:t>se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pr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t('x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s',x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and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y)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pr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t(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s'</a:t>
            </a:r>
            <a:r>
              <a:rPr sz="1600" spc="-15" dirty="0">
                <a:latin typeface="Calibri"/>
                <a:cs typeface="Calibri"/>
              </a:rPr>
              <a:t>,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y)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pr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t(</a:t>
            </a:r>
            <a:r>
              <a:rPr sz="1600" spc="-15" dirty="0">
                <a:latin typeface="Calibri"/>
                <a:cs typeface="Calibri"/>
              </a:rPr>
              <a:t>'no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s'</a:t>
            </a:r>
            <a:r>
              <a:rPr sz="1600" spc="-15" dirty="0">
                <a:latin typeface="Calibri"/>
                <a:cs typeface="Calibri"/>
              </a:rPr>
              <a:t>,no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x)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Ou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pur</a:t>
            </a:r>
            <a:endParaRPr sz="1600">
              <a:latin typeface="Calibri"/>
              <a:cs typeface="Calibri"/>
            </a:endParaRPr>
          </a:p>
          <a:p>
            <a:pPr marL="12700" marR="52578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s'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65" dirty="0">
                <a:latin typeface="Calibri"/>
                <a:cs typeface="Calibri"/>
              </a:rPr>
              <a:t>F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5" dirty="0">
                <a:latin typeface="Calibri"/>
                <a:cs typeface="Calibri"/>
              </a:rPr>
              <a:t>se)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spc="-15" dirty="0">
                <a:latin typeface="Calibri"/>
                <a:cs typeface="Calibri"/>
              </a:rPr>
              <a:t>'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s'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5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rue)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spc="-15" dirty="0">
                <a:latin typeface="Calibri"/>
                <a:cs typeface="Calibri"/>
              </a:rPr>
              <a:t>'no</a:t>
            </a:r>
            <a:r>
              <a:rPr sz="1600" spc="-10" dirty="0">
                <a:latin typeface="Calibri"/>
                <a:cs typeface="Calibri"/>
              </a:rPr>
              <a:t>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x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s'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55" dirty="0">
                <a:latin typeface="Calibri"/>
                <a:cs typeface="Calibri"/>
              </a:rPr>
              <a:t>F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5" dirty="0">
                <a:latin typeface="Calibri"/>
                <a:cs typeface="Calibri"/>
              </a:rPr>
              <a:t>se</a:t>
            </a:r>
            <a:r>
              <a:rPr sz="1600" spc="-5" dirty="0">
                <a:latin typeface="Calibri"/>
                <a:cs typeface="Calibri"/>
              </a:rPr>
              <a:t>)</a:t>
            </a:r>
            <a:endParaRPr sz="1600">
              <a:latin typeface="Calibri"/>
              <a:cs typeface="Calibri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677212" y="2150110"/>
          <a:ext cx="7848946" cy="17945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3451"/>
                <a:gridCol w="5289163"/>
                <a:gridCol w="1226332"/>
              </a:tblGrid>
              <a:tr h="520049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Meani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ng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amp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42483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and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600" spc="-9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ru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bo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th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rue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424799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or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600" spc="-9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ru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ei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he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true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42483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not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sz="1600" spc="-9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ru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omp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lem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ts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x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09595" y="1050818"/>
            <a:ext cx="3444240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Ope</a:t>
            </a:r>
            <a:r>
              <a:rPr sz="3600" spc="-7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4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4621" y="175031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81993" y="2164076"/>
            <a:ext cx="2910205" cy="708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00AF50"/>
                </a:solidFill>
                <a:latin typeface="Calibri"/>
                <a:cs typeface="Calibri"/>
              </a:rPr>
              <a:t>Bi</a:t>
            </a:r>
            <a:r>
              <a:rPr sz="3200" spc="-1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3200" dirty="0">
                <a:solidFill>
                  <a:srgbClr val="00AF50"/>
                </a:solidFill>
                <a:latin typeface="Calibri"/>
                <a:cs typeface="Calibri"/>
              </a:rPr>
              <a:t>wi</a:t>
            </a:r>
            <a:r>
              <a:rPr sz="3200" spc="-5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32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3200" spc="-7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00AF50"/>
                </a:solidFill>
                <a:latin typeface="Calibri"/>
                <a:cs typeface="Calibri"/>
              </a:rPr>
              <a:t>ope</a:t>
            </a:r>
            <a:r>
              <a:rPr sz="3200" spc="-6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32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3200" spc="-4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32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3200" spc="-6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320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800" spc="-10" dirty="0">
                <a:latin typeface="Calibri"/>
                <a:cs typeface="Calibri"/>
              </a:rPr>
              <a:t>Used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man</a:t>
            </a:r>
            <a:r>
              <a:rPr sz="1800" spc="-5" dirty="0">
                <a:latin typeface="Calibri"/>
                <a:cs typeface="Calibri"/>
              </a:rPr>
              <a:t>ip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b</a:t>
            </a:r>
            <a:r>
              <a:rPr sz="1800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al</a:t>
            </a:r>
            <a:r>
              <a:rPr sz="1800" spc="-5" dirty="0">
                <a:latin typeface="Calibri"/>
                <a:cs typeface="Calibri"/>
              </a:rPr>
              <a:t>ue</a:t>
            </a:r>
            <a:r>
              <a:rPr sz="1800" spc="20" dirty="0">
                <a:latin typeface="Calibri"/>
                <a:cs typeface="Calibri"/>
              </a:rPr>
              <a:t>s</a:t>
            </a:r>
            <a:r>
              <a:rPr sz="1800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60749" y="3764411"/>
            <a:ext cx="1107440" cy="403860"/>
          </a:xfrm>
          <a:custGeom>
            <a:avLst/>
            <a:gdLst/>
            <a:ahLst/>
            <a:cxnLst/>
            <a:rect l="l" t="t" r="r" b="b"/>
            <a:pathLst>
              <a:path w="1107439" h="403860">
                <a:moveTo>
                  <a:pt x="0" y="403859"/>
                </a:moveTo>
                <a:lnTo>
                  <a:pt x="1107091" y="403859"/>
                </a:lnTo>
                <a:lnTo>
                  <a:pt x="1107091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67886" y="3764411"/>
            <a:ext cx="3439795" cy="403860"/>
          </a:xfrm>
          <a:custGeom>
            <a:avLst/>
            <a:gdLst/>
            <a:ahLst/>
            <a:cxnLst/>
            <a:rect l="l" t="t" r="r" b="b"/>
            <a:pathLst>
              <a:path w="3439795" h="403860">
                <a:moveTo>
                  <a:pt x="0" y="403859"/>
                </a:moveTo>
                <a:lnTo>
                  <a:pt x="3439546" y="403859"/>
                </a:lnTo>
                <a:lnTo>
                  <a:pt x="3439546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107442" y="3764411"/>
            <a:ext cx="2273300" cy="403860"/>
          </a:xfrm>
          <a:custGeom>
            <a:avLst/>
            <a:gdLst/>
            <a:ahLst/>
            <a:cxnLst/>
            <a:rect l="l" t="t" r="r" b="b"/>
            <a:pathLst>
              <a:path w="2273300" h="403860">
                <a:moveTo>
                  <a:pt x="0" y="403859"/>
                </a:moveTo>
                <a:lnTo>
                  <a:pt x="2273295" y="403859"/>
                </a:lnTo>
                <a:lnTo>
                  <a:pt x="2273295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0749" y="4168271"/>
            <a:ext cx="1107440" cy="403860"/>
          </a:xfrm>
          <a:custGeom>
            <a:avLst/>
            <a:gdLst/>
            <a:ahLst/>
            <a:cxnLst/>
            <a:rect l="l" t="t" r="r" b="b"/>
            <a:pathLst>
              <a:path w="1107439" h="403860">
                <a:moveTo>
                  <a:pt x="0" y="403859"/>
                </a:moveTo>
                <a:lnTo>
                  <a:pt x="1107091" y="403859"/>
                </a:lnTo>
                <a:lnTo>
                  <a:pt x="1107091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67886" y="4168271"/>
            <a:ext cx="3439795" cy="403860"/>
          </a:xfrm>
          <a:custGeom>
            <a:avLst/>
            <a:gdLst/>
            <a:ahLst/>
            <a:cxnLst/>
            <a:rect l="l" t="t" r="r" b="b"/>
            <a:pathLst>
              <a:path w="3439795" h="403860">
                <a:moveTo>
                  <a:pt x="0" y="403859"/>
                </a:moveTo>
                <a:lnTo>
                  <a:pt x="3439546" y="403859"/>
                </a:lnTo>
                <a:lnTo>
                  <a:pt x="3439546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07442" y="4168271"/>
            <a:ext cx="2273300" cy="403860"/>
          </a:xfrm>
          <a:custGeom>
            <a:avLst/>
            <a:gdLst/>
            <a:ahLst/>
            <a:cxnLst/>
            <a:rect l="l" t="t" r="r" b="b"/>
            <a:pathLst>
              <a:path w="2273300" h="403860">
                <a:moveTo>
                  <a:pt x="0" y="403859"/>
                </a:moveTo>
                <a:lnTo>
                  <a:pt x="2273295" y="403859"/>
                </a:lnTo>
                <a:lnTo>
                  <a:pt x="2273295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60749" y="4572130"/>
            <a:ext cx="1107440" cy="403860"/>
          </a:xfrm>
          <a:custGeom>
            <a:avLst/>
            <a:gdLst/>
            <a:ahLst/>
            <a:cxnLst/>
            <a:rect l="l" t="t" r="r" b="b"/>
            <a:pathLst>
              <a:path w="1107439" h="403860">
                <a:moveTo>
                  <a:pt x="0" y="403859"/>
                </a:moveTo>
                <a:lnTo>
                  <a:pt x="1107091" y="403859"/>
                </a:lnTo>
                <a:lnTo>
                  <a:pt x="1107091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667886" y="4572130"/>
            <a:ext cx="3439795" cy="403860"/>
          </a:xfrm>
          <a:custGeom>
            <a:avLst/>
            <a:gdLst/>
            <a:ahLst/>
            <a:cxnLst/>
            <a:rect l="l" t="t" r="r" b="b"/>
            <a:pathLst>
              <a:path w="3439795" h="403860">
                <a:moveTo>
                  <a:pt x="0" y="403859"/>
                </a:moveTo>
                <a:lnTo>
                  <a:pt x="3439546" y="403859"/>
                </a:lnTo>
                <a:lnTo>
                  <a:pt x="3439546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107442" y="4572130"/>
            <a:ext cx="2273300" cy="403860"/>
          </a:xfrm>
          <a:custGeom>
            <a:avLst/>
            <a:gdLst/>
            <a:ahLst/>
            <a:cxnLst/>
            <a:rect l="l" t="t" r="r" b="b"/>
            <a:pathLst>
              <a:path w="2273300" h="403860">
                <a:moveTo>
                  <a:pt x="0" y="403859"/>
                </a:moveTo>
                <a:lnTo>
                  <a:pt x="2273295" y="403859"/>
                </a:lnTo>
                <a:lnTo>
                  <a:pt x="2273295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60749" y="4975991"/>
            <a:ext cx="1107440" cy="403860"/>
          </a:xfrm>
          <a:custGeom>
            <a:avLst/>
            <a:gdLst/>
            <a:ahLst/>
            <a:cxnLst/>
            <a:rect l="l" t="t" r="r" b="b"/>
            <a:pathLst>
              <a:path w="1107439" h="403860">
                <a:moveTo>
                  <a:pt x="0" y="403859"/>
                </a:moveTo>
                <a:lnTo>
                  <a:pt x="1107091" y="403859"/>
                </a:lnTo>
                <a:lnTo>
                  <a:pt x="1107091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667886" y="4975991"/>
            <a:ext cx="3439795" cy="403860"/>
          </a:xfrm>
          <a:custGeom>
            <a:avLst/>
            <a:gdLst/>
            <a:ahLst/>
            <a:cxnLst/>
            <a:rect l="l" t="t" r="r" b="b"/>
            <a:pathLst>
              <a:path w="3439795" h="403860">
                <a:moveTo>
                  <a:pt x="0" y="403859"/>
                </a:moveTo>
                <a:lnTo>
                  <a:pt x="3439546" y="403859"/>
                </a:lnTo>
                <a:lnTo>
                  <a:pt x="3439546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07442" y="4975991"/>
            <a:ext cx="2273300" cy="403860"/>
          </a:xfrm>
          <a:custGeom>
            <a:avLst/>
            <a:gdLst/>
            <a:ahLst/>
            <a:cxnLst/>
            <a:rect l="l" t="t" r="r" b="b"/>
            <a:pathLst>
              <a:path w="2273300" h="403860">
                <a:moveTo>
                  <a:pt x="0" y="403859"/>
                </a:moveTo>
                <a:lnTo>
                  <a:pt x="2273295" y="403859"/>
                </a:lnTo>
                <a:lnTo>
                  <a:pt x="2273295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60749" y="5379839"/>
            <a:ext cx="1107440" cy="403860"/>
          </a:xfrm>
          <a:custGeom>
            <a:avLst/>
            <a:gdLst/>
            <a:ahLst/>
            <a:cxnLst/>
            <a:rect l="l" t="t" r="r" b="b"/>
            <a:pathLst>
              <a:path w="1107439" h="403860">
                <a:moveTo>
                  <a:pt x="0" y="403859"/>
                </a:moveTo>
                <a:lnTo>
                  <a:pt x="1107091" y="403859"/>
                </a:lnTo>
                <a:lnTo>
                  <a:pt x="1107091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667886" y="5379839"/>
            <a:ext cx="3439795" cy="403860"/>
          </a:xfrm>
          <a:custGeom>
            <a:avLst/>
            <a:gdLst/>
            <a:ahLst/>
            <a:cxnLst/>
            <a:rect l="l" t="t" r="r" b="b"/>
            <a:pathLst>
              <a:path w="3439795" h="403860">
                <a:moveTo>
                  <a:pt x="0" y="403859"/>
                </a:moveTo>
                <a:lnTo>
                  <a:pt x="3439546" y="403859"/>
                </a:lnTo>
                <a:lnTo>
                  <a:pt x="3439546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107442" y="5379839"/>
            <a:ext cx="2273300" cy="403860"/>
          </a:xfrm>
          <a:custGeom>
            <a:avLst/>
            <a:gdLst/>
            <a:ahLst/>
            <a:cxnLst/>
            <a:rect l="l" t="t" r="r" b="b"/>
            <a:pathLst>
              <a:path w="2273300" h="403860">
                <a:moveTo>
                  <a:pt x="0" y="403859"/>
                </a:moveTo>
                <a:lnTo>
                  <a:pt x="2273295" y="403859"/>
                </a:lnTo>
                <a:lnTo>
                  <a:pt x="2273295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60749" y="5783710"/>
            <a:ext cx="1107440" cy="403860"/>
          </a:xfrm>
          <a:custGeom>
            <a:avLst/>
            <a:gdLst/>
            <a:ahLst/>
            <a:cxnLst/>
            <a:rect l="l" t="t" r="r" b="b"/>
            <a:pathLst>
              <a:path w="1107439" h="403860">
                <a:moveTo>
                  <a:pt x="0" y="403859"/>
                </a:moveTo>
                <a:lnTo>
                  <a:pt x="1107091" y="403859"/>
                </a:lnTo>
                <a:lnTo>
                  <a:pt x="1107091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667886" y="5783710"/>
            <a:ext cx="3439795" cy="403860"/>
          </a:xfrm>
          <a:custGeom>
            <a:avLst/>
            <a:gdLst/>
            <a:ahLst/>
            <a:cxnLst/>
            <a:rect l="l" t="t" r="r" b="b"/>
            <a:pathLst>
              <a:path w="3439795" h="403860">
                <a:moveTo>
                  <a:pt x="0" y="403859"/>
                </a:moveTo>
                <a:lnTo>
                  <a:pt x="3439546" y="403859"/>
                </a:lnTo>
                <a:lnTo>
                  <a:pt x="3439546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107442" y="5783710"/>
            <a:ext cx="2273300" cy="403860"/>
          </a:xfrm>
          <a:custGeom>
            <a:avLst/>
            <a:gdLst/>
            <a:ahLst/>
            <a:cxnLst/>
            <a:rect l="l" t="t" r="r" b="b"/>
            <a:pathLst>
              <a:path w="2273300" h="403860">
                <a:moveTo>
                  <a:pt x="0" y="403859"/>
                </a:moveTo>
                <a:lnTo>
                  <a:pt x="2273295" y="403859"/>
                </a:lnTo>
                <a:lnTo>
                  <a:pt x="2273295" y="0"/>
                </a:lnTo>
                <a:lnTo>
                  <a:pt x="0" y="0"/>
                </a:lnTo>
                <a:lnTo>
                  <a:pt x="0" y="40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555987" y="3276316"/>
          <a:ext cx="6819981" cy="2911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7137"/>
                <a:gridCol w="3439555"/>
                <a:gridCol w="2273289"/>
              </a:tblGrid>
              <a:tr h="488085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Meani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ng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amp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EAEAEC"/>
                    </a:solidFill>
                  </a:tcPr>
                </a:tc>
              </a:tr>
              <a:tr h="403869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&amp;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wi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03859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|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Bitwi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|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03859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~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Bitwi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~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x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03859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^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Bitwi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^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03847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&gt;&gt;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Bitwi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ig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sh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ft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x&gt;&gt;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03872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&lt;&lt;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Bitwi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ft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sh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ft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x&lt;&lt;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4">
                      <a:solidFill>
                        <a:srgbClr val="EAEAEC"/>
                      </a:solidFill>
                      <a:prstDash val="solid"/>
                    </a:lnL>
                    <a:lnR w="9524">
                      <a:solidFill>
                        <a:srgbClr val="EAEAEC"/>
                      </a:solidFill>
                      <a:prstDash val="solid"/>
                    </a:lnR>
                    <a:lnT w="9524">
                      <a:solidFill>
                        <a:srgbClr val="EAEAEC"/>
                      </a:solidFill>
                      <a:prstDash val="solid"/>
                    </a:lnT>
                    <a:lnB w="9524">
                      <a:solidFill>
                        <a:srgbClr val="EAEAEC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80537" y="1100856"/>
            <a:ext cx="3445510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5" dirty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spc="-9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4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4141" y="1629918"/>
            <a:ext cx="8016875" cy="0"/>
          </a:xfrm>
          <a:custGeom>
            <a:avLst/>
            <a:gdLst/>
            <a:ahLst/>
            <a:cxnLst/>
            <a:rect l="l" t="t" r="r" b="b"/>
            <a:pathLst>
              <a:path w="8016875">
                <a:moveTo>
                  <a:pt x="0" y="0"/>
                </a:moveTo>
                <a:lnTo>
                  <a:pt x="8016361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Bitwi</a:t>
            </a:r>
            <a:r>
              <a:rPr spc="-20" dirty="0"/>
              <a:t>s</a:t>
            </a:r>
            <a:r>
              <a:rPr spc="-15" dirty="0"/>
              <a:t>e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20" dirty="0"/>
              <a:t>ope</a:t>
            </a:r>
            <a:r>
              <a:rPr spc="-75" dirty="0"/>
              <a:t>r</a:t>
            </a:r>
            <a:r>
              <a:rPr spc="-35" dirty="0"/>
              <a:t>at</a:t>
            </a:r>
            <a:r>
              <a:rPr spc="-20" dirty="0"/>
              <a:t>o</a:t>
            </a:r>
            <a:r>
              <a:rPr spc="-60" dirty="0"/>
              <a:t>r</a:t>
            </a:r>
            <a:r>
              <a:rPr spc="-15" dirty="0"/>
              <a:t>s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35" dirty="0"/>
              <a:t>c</a:t>
            </a:r>
            <a:r>
              <a:rPr spc="-20" dirty="0"/>
              <a:t>o</a:t>
            </a:r>
            <a:r>
              <a:rPr spc="-45" dirty="0"/>
              <a:t>n</a:t>
            </a:r>
            <a:r>
              <a:rPr spc="-10" dirty="0"/>
              <a:t>ti</a:t>
            </a:r>
            <a:r>
              <a:rPr spc="-30" dirty="0"/>
              <a:t>n</a:t>
            </a:r>
            <a:r>
              <a:rPr spc="-20" dirty="0"/>
              <a:t>ue</a:t>
            </a: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1600" spc="-10" dirty="0">
                <a:solidFill>
                  <a:srgbClr val="000000"/>
                </a:solidFill>
              </a:rPr>
              <a:t>a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=</a:t>
            </a:r>
            <a:r>
              <a:rPr sz="16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6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000000"/>
                </a:solidFill>
              </a:rPr>
              <a:t>b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=</a:t>
            </a:r>
            <a:r>
              <a:rPr sz="16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3</a:t>
            </a:r>
            <a:endParaRPr sz="1600">
              <a:latin typeface="Times New Roman"/>
              <a:cs typeface="Times New Roman"/>
            </a:endParaRPr>
          </a:p>
          <a:p>
            <a:pPr marL="12700" marR="913765">
              <a:lnSpc>
                <a:spcPct val="100000"/>
              </a:lnSpc>
            </a:pPr>
            <a:r>
              <a:rPr sz="1600" spc="-15" dirty="0">
                <a:solidFill>
                  <a:srgbClr val="000000"/>
                </a:solidFill>
              </a:rPr>
              <a:t>pr</a:t>
            </a:r>
            <a:r>
              <a:rPr sz="1600" spc="-5" dirty="0">
                <a:solidFill>
                  <a:srgbClr val="000000"/>
                </a:solidFill>
              </a:rPr>
              <a:t>i</a:t>
            </a:r>
            <a:r>
              <a:rPr sz="1600" spc="-20" dirty="0">
                <a:solidFill>
                  <a:srgbClr val="000000"/>
                </a:solidFill>
              </a:rPr>
              <a:t>n</a:t>
            </a:r>
            <a:r>
              <a:rPr sz="1600" spc="-10" dirty="0">
                <a:solidFill>
                  <a:srgbClr val="000000"/>
                </a:solidFill>
              </a:rPr>
              <a:t>t</a:t>
            </a:r>
            <a:r>
              <a:rPr sz="16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(</a:t>
            </a:r>
            <a:r>
              <a:rPr sz="1600" spc="-15" dirty="0">
                <a:solidFill>
                  <a:srgbClr val="000000"/>
                </a:solidFill>
              </a:rPr>
              <a:t>'</a:t>
            </a:r>
            <a:r>
              <a:rPr sz="1600" spc="-10" dirty="0">
                <a:solidFill>
                  <a:srgbClr val="000000"/>
                </a:solidFill>
              </a:rPr>
              <a:t>a=',</a:t>
            </a:r>
            <a:r>
              <a:rPr sz="1600" spc="-5" dirty="0">
                <a:solidFill>
                  <a:srgbClr val="000000"/>
                </a:solidFill>
              </a:rPr>
              <a:t>a,':'</a:t>
            </a:r>
            <a:r>
              <a:rPr sz="1600" spc="-15" dirty="0">
                <a:solidFill>
                  <a:srgbClr val="000000"/>
                </a:solidFill>
              </a:rPr>
              <a:t>,b</a:t>
            </a:r>
            <a:r>
              <a:rPr sz="1600" dirty="0">
                <a:solidFill>
                  <a:srgbClr val="000000"/>
                </a:solidFill>
              </a:rPr>
              <a:t>i</a:t>
            </a:r>
            <a:r>
              <a:rPr sz="1600" spc="-10" dirty="0">
                <a:solidFill>
                  <a:srgbClr val="000000"/>
                </a:solidFill>
              </a:rPr>
              <a:t>n</a:t>
            </a:r>
            <a:r>
              <a:rPr sz="1600" spc="-15" dirty="0">
                <a:solidFill>
                  <a:srgbClr val="000000"/>
                </a:solidFill>
              </a:rPr>
              <a:t>(a),</a:t>
            </a:r>
            <a:r>
              <a:rPr sz="1600" spc="-10" dirty="0">
                <a:solidFill>
                  <a:srgbClr val="000000"/>
                </a:solidFill>
              </a:rPr>
              <a:t>'b</a:t>
            </a:r>
            <a:r>
              <a:rPr sz="1600" spc="-20" dirty="0">
                <a:solidFill>
                  <a:srgbClr val="000000"/>
                </a:solidFill>
              </a:rPr>
              <a:t>=</a:t>
            </a:r>
            <a:r>
              <a:rPr sz="1600" spc="-5" dirty="0">
                <a:solidFill>
                  <a:srgbClr val="000000"/>
                </a:solidFill>
              </a:rPr>
              <a:t>'</a:t>
            </a:r>
            <a:r>
              <a:rPr sz="1600" spc="-15" dirty="0">
                <a:solidFill>
                  <a:srgbClr val="000000"/>
                </a:solidFill>
              </a:rPr>
              <a:t>,b,'</a:t>
            </a:r>
            <a:r>
              <a:rPr sz="1600" spc="-5" dirty="0">
                <a:solidFill>
                  <a:srgbClr val="000000"/>
                </a:solidFill>
              </a:rPr>
              <a:t>:',b</a:t>
            </a:r>
            <a:r>
              <a:rPr sz="1600" spc="-10" dirty="0">
                <a:solidFill>
                  <a:srgbClr val="000000"/>
                </a:solidFill>
              </a:rPr>
              <a:t>i</a:t>
            </a:r>
            <a:r>
              <a:rPr sz="1600" spc="-5" dirty="0">
                <a:solidFill>
                  <a:srgbClr val="000000"/>
                </a:solidFill>
              </a:rPr>
              <a:t>n</a:t>
            </a:r>
            <a:r>
              <a:rPr sz="1600" spc="-15" dirty="0">
                <a:solidFill>
                  <a:srgbClr val="000000"/>
                </a:solidFill>
              </a:rPr>
              <a:t>(b)</a:t>
            </a:r>
            <a:r>
              <a:rPr sz="1600" spc="-5" dirty="0">
                <a:solidFill>
                  <a:srgbClr val="000000"/>
                </a:solidFill>
              </a:rPr>
              <a:t>)</a:t>
            </a:r>
            <a:r>
              <a:rPr sz="160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c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=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0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000000"/>
                </a:solidFill>
              </a:rPr>
              <a:t>c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=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a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000000"/>
                </a:solidFill>
              </a:rPr>
              <a:t>&amp;</a:t>
            </a:r>
            <a:r>
              <a:rPr sz="16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000000"/>
                </a:solidFill>
              </a:rPr>
              <a:t>b;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15" dirty="0">
                <a:solidFill>
                  <a:srgbClr val="000000"/>
                </a:solidFill>
              </a:rPr>
              <a:t>pr</a:t>
            </a:r>
            <a:r>
              <a:rPr sz="1600" spc="-5" dirty="0">
                <a:solidFill>
                  <a:srgbClr val="000000"/>
                </a:solidFill>
              </a:rPr>
              <a:t>i</a:t>
            </a:r>
            <a:r>
              <a:rPr sz="1600" spc="-20" dirty="0">
                <a:solidFill>
                  <a:srgbClr val="000000"/>
                </a:solidFill>
              </a:rPr>
              <a:t>n</a:t>
            </a:r>
            <a:r>
              <a:rPr sz="1600" spc="-10" dirty="0">
                <a:solidFill>
                  <a:srgbClr val="000000"/>
                </a:solidFill>
              </a:rPr>
              <a:t>t</a:t>
            </a:r>
            <a:r>
              <a:rPr sz="16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(</a:t>
            </a:r>
            <a:r>
              <a:rPr sz="1600" spc="-20" dirty="0">
                <a:solidFill>
                  <a:srgbClr val="000000"/>
                </a:solidFill>
              </a:rPr>
              <a:t>"</a:t>
            </a:r>
            <a:r>
              <a:rPr sz="1600" spc="-40" dirty="0">
                <a:solidFill>
                  <a:srgbClr val="000000"/>
                </a:solidFill>
              </a:rPr>
              <a:t>r</a:t>
            </a:r>
            <a:r>
              <a:rPr sz="1600" spc="-10" dirty="0">
                <a:solidFill>
                  <a:srgbClr val="000000"/>
                </a:solidFill>
              </a:rPr>
              <a:t>esult</a:t>
            </a:r>
            <a:r>
              <a:rPr sz="16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000000"/>
                </a:solidFill>
              </a:rPr>
              <a:t>o</a:t>
            </a:r>
            <a:r>
              <a:rPr sz="1600" spc="-5" dirty="0">
                <a:solidFill>
                  <a:srgbClr val="000000"/>
                </a:solidFill>
              </a:rPr>
              <a:t>f</a:t>
            </a:r>
            <a:r>
              <a:rPr sz="16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AND</a:t>
            </a:r>
            <a:r>
              <a:rPr sz="16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0000"/>
                </a:solidFill>
              </a:rPr>
              <a:t>is</a:t>
            </a:r>
            <a:r>
              <a:rPr sz="160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",</a:t>
            </a:r>
            <a:r>
              <a:rPr sz="16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c</a:t>
            </a:r>
            <a:r>
              <a:rPr sz="1600" spc="-15" dirty="0">
                <a:solidFill>
                  <a:srgbClr val="000000"/>
                </a:solidFill>
              </a:rPr>
              <a:t>,</a:t>
            </a:r>
            <a:r>
              <a:rPr sz="1600" spc="-5" dirty="0">
                <a:solidFill>
                  <a:srgbClr val="000000"/>
                </a:solidFill>
              </a:rPr>
              <a:t>':</a:t>
            </a:r>
            <a:r>
              <a:rPr sz="1600" spc="-10" dirty="0">
                <a:solidFill>
                  <a:srgbClr val="000000"/>
                </a:solidFill>
              </a:rPr>
              <a:t>',bi</a:t>
            </a:r>
            <a:r>
              <a:rPr sz="1600" spc="-5" dirty="0">
                <a:solidFill>
                  <a:srgbClr val="000000"/>
                </a:solidFill>
              </a:rPr>
              <a:t>n</a:t>
            </a:r>
            <a:r>
              <a:rPr sz="1600" spc="-15" dirty="0">
                <a:solidFill>
                  <a:srgbClr val="000000"/>
                </a:solidFill>
              </a:rPr>
              <a:t>(c))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000000"/>
                </a:solidFill>
              </a:rPr>
              <a:t>c</a:t>
            </a:r>
            <a:r>
              <a:rPr sz="1600"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=</a:t>
            </a:r>
            <a:r>
              <a:rPr sz="16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a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|</a:t>
            </a:r>
            <a:r>
              <a:rPr sz="16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000000"/>
                </a:solidFill>
              </a:rPr>
              <a:t>b;</a:t>
            </a:r>
            <a:endParaRPr sz="1600">
              <a:latin typeface="Times New Roman"/>
              <a:cs typeface="Times New Roman"/>
            </a:endParaRPr>
          </a:p>
          <a:p>
            <a:pPr marL="12700" marR="1054100">
              <a:lnSpc>
                <a:spcPct val="100000"/>
              </a:lnSpc>
            </a:pPr>
            <a:r>
              <a:rPr sz="1600" spc="-15" dirty="0">
                <a:solidFill>
                  <a:srgbClr val="000000"/>
                </a:solidFill>
              </a:rPr>
              <a:t>pr</a:t>
            </a:r>
            <a:r>
              <a:rPr sz="1600" spc="-5" dirty="0">
                <a:solidFill>
                  <a:srgbClr val="000000"/>
                </a:solidFill>
              </a:rPr>
              <a:t>i</a:t>
            </a:r>
            <a:r>
              <a:rPr sz="1600" spc="-20" dirty="0">
                <a:solidFill>
                  <a:srgbClr val="000000"/>
                </a:solidFill>
              </a:rPr>
              <a:t>n</a:t>
            </a:r>
            <a:r>
              <a:rPr sz="1600" spc="-10" dirty="0">
                <a:solidFill>
                  <a:srgbClr val="000000"/>
                </a:solidFill>
              </a:rPr>
              <a:t>t</a:t>
            </a:r>
            <a:r>
              <a:rPr sz="16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(</a:t>
            </a:r>
            <a:r>
              <a:rPr sz="1600" spc="-20" dirty="0">
                <a:solidFill>
                  <a:srgbClr val="000000"/>
                </a:solidFill>
              </a:rPr>
              <a:t>"</a:t>
            </a:r>
            <a:r>
              <a:rPr sz="1600" spc="-40" dirty="0">
                <a:solidFill>
                  <a:srgbClr val="000000"/>
                </a:solidFill>
              </a:rPr>
              <a:t>r</a:t>
            </a:r>
            <a:r>
              <a:rPr sz="1600" spc="-10" dirty="0">
                <a:solidFill>
                  <a:srgbClr val="000000"/>
                </a:solidFill>
              </a:rPr>
              <a:t>esult</a:t>
            </a:r>
            <a:r>
              <a:rPr sz="16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000000"/>
                </a:solidFill>
              </a:rPr>
              <a:t>o</a:t>
            </a:r>
            <a:r>
              <a:rPr sz="1600" spc="-5" dirty="0">
                <a:solidFill>
                  <a:srgbClr val="000000"/>
                </a:solidFill>
              </a:rPr>
              <a:t>f</a:t>
            </a:r>
            <a:r>
              <a:rPr sz="16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000000"/>
                </a:solidFill>
              </a:rPr>
              <a:t>O</a:t>
            </a:r>
            <a:r>
              <a:rPr sz="1600" spc="-10" dirty="0">
                <a:solidFill>
                  <a:srgbClr val="000000"/>
                </a:solidFill>
              </a:rPr>
              <a:t>R</a:t>
            </a:r>
            <a:r>
              <a:rPr sz="16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0000"/>
                </a:solidFill>
              </a:rPr>
              <a:t>is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",</a:t>
            </a:r>
            <a:r>
              <a:rPr sz="16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c</a:t>
            </a:r>
            <a:r>
              <a:rPr sz="1600" spc="-15" dirty="0">
                <a:solidFill>
                  <a:srgbClr val="000000"/>
                </a:solidFill>
              </a:rPr>
              <a:t>,</a:t>
            </a:r>
            <a:r>
              <a:rPr sz="1600" spc="-5" dirty="0">
                <a:solidFill>
                  <a:srgbClr val="000000"/>
                </a:solidFill>
              </a:rPr>
              <a:t>':</a:t>
            </a:r>
            <a:r>
              <a:rPr sz="1600" spc="-10" dirty="0">
                <a:solidFill>
                  <a:srgbClr val="000000"/>
                </a:solidFill>
              </a:rPr>
              <a:t>',bi</a:t>
            </a:r>
            <a:r>
              <a:rPr sz="1600" spc="-5" dirty="0">
                <a:solidFill>
                  <a:srgbClr val="000000"/>
                </a:solidFill>
              </a:rPr>
              <a:t>n</a:t>
            </a:r>
            <a:r>
              <a:rPr sz="1600" spc="-15" dirty="0">
                <a:solidFill>
                  <a:srgbClr val="000000"/>
                </a:solidFill>
              </a:rPr>
              <a:t>(c))</a:t>
            </a:r>
            <a:r>
              <a:rPr sz="16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c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=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a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^</a:t>
            </a:r>
            <a:r>
              <a:rPr sz="16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000000"/>
                </a:solidFill>
              </a:rPr>
              <a:t>b;</a:t>
            </a:r>
            <a:endParaRPr sz="1600">
              <a:latin typeface="Times New Roman"/>
              <a:cs typeface="Times New Roman"/>
            </a:endParaRPr>
          </a:p>
          <a:p>
            <a:pPr marL="12700" marR="855980">
              <a:lnSpc>
                <a:spcPct val="100000"/>
              </a:lnSpc>
            </a:pPr>
            <a:r>
              <a:rPr sz="1600" spc="-15" dirty="0">
                <a:solidFill>
                  <a:srgbClr val="000000"/>
                </a:solidFill>
              </a:rPr>
              <a:t>pr</a:t>
            </a:r>
            <a:r>
              <a:rPr sz="1600" spc="-5" dirty="0">
                <a:solidFill>
                  <a:srgbClr val="000000"/>
                </a:solidFill>
              </a:rPr>
              <a:t>i</a:t>
            </a:r>
            <a:r>
              <a:rPr sz="1600" spc="-20" dirty="0">
                <a:solidFill>
                  <a:srgbClr val="000000"/>
                </a:solidFill>
              </a:rPr>
              <a:t>n</a:t>
            </a:r>
            <a:r>
              <a:rPr sz="1600" spc="-10" dirty="0">
                <a:solidFill>
                  <a:srgbClr val="000000"/>
                </a:solidFill>
              </a:rPr>
              <a:t>t</a:t>
            </a:r>
            <a:r>
              <a:rPr sz="16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(</a:t>
            </a:r>
            <a:r>
              <a:rPr sz="1600" spc="-20" dirty="0">
                <a:solidFill>
                  <a:srgbClr val="000000"/>
                </a:solidFill>
              </a:rPr>
              <a:t>"</a:t>
            </a:r>
            <a:r>
              <a:rPr sz="1600" spc="-40" dirty="0">
                <a:solidFill>
                  <a:srgbClr val="000000"/>
                </a:solidFill>
              </a:rPr>
              <a:t>r</a:t>
            </a:r>
            <a:r>
              <a:rPr sz="1600" spc="-10" dirty="0">
                <a:solidFill>
                  <a:srgbClr val="000000"/>
                </a:solidFill>
              </a:rPr>
              <a:t>esult</a:t>
            </a:r>
            <a:r>
              <a:rPr sz="16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000000"/>
                </a:solidFill>
              </a:rPr>
              <a:t>o</a:t>
            </a:r>
            <a:r>
              <a:rPr sz="1600" spc="-5" dirty="0">
                <a:solidFill>
                  <a:srgbClr val="000000"/>
                </a:solidFill>
              </a:rPr>
              <a:t>f</a:t>
            </a:r>
            <a:r>
              <a:rPr sz="16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000000"/>
                </a:solidFill>
              </a:rPr>
              <a:t>E</a:t>
            </a:r>
            <a:r>
              <a:rPr sz="1600" spc="-60" dirty="0">
                <a:solidFill>
                  <a:srgbClr val="000000"/>
                </a:solidFill>
              </a:rPr>
              <a:t>X</a:t>
            </a:r>
            <a:r>
              <a:rPr sz="1600" spc="-20" dirty="0">
                <a:solidFill>
                  <a:srgbClr val="000000"/>
                </a:solidFill>
              </a:rPr>
              <a:t>O</a:t>
            </a:r>
            <a:r>
              <a:rPr sz="1600" spc="-10" dirty="0">
                <a:solidFill>
                  <a:srgbClr val="000000"/>
                </a:solidFill>
              </a:rPr>
              <a:t>R</a:t>
            </a:r>
            <a:r>
              <a:rPr sz="16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0000"/>
                </a:solidFill>
              </a:rPr>
              <a:t>is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",</a:t>
            </a:r>
            <a:r>
              <a:rPr sz="16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c</a:t>
            </a:r>
            <a:r>
              <a:rPr sz="1600" spc="-15" dirty="0">
                <a:solidFill>
                  <a:srgbClr val="000000"/>
                </a:solidFill>
              </a:rPr>
              <a:t>,</a:t>
            </a:r>
            <a:r>
              <a:rPr sz="1600" spc="-5" dirty="0">
                <a:solidFill>
                  <a:srgbClr val="000000"/>
                </a:solidFill>
              </a:rPr>
              <a:t>':</a:t>
            </a:r>
            <a:r>
              <a:rPr sz="1600" spc="-10" dirty="0">
                <a:solidFill>
                  <a:srgbClr val="000000"/>
                </a:solidFill>
              </a:rPr>
              <a:t>',bi</a:t>
            </a:r>
            <a:r>
              <a:rPr sz="1600" spc="-5" dirty="0">
                <a:solidFill>
                  <a:srgbClr val="000000"/>
                </a:solidFill>
              </a:rPr>
              <a:t>n</a:t>
            </a:r>
            <a:r>
              <a:rPr sz="1600" spc="-15" dirty="0">
                <a:solidFill>
                  <a:srgbClr val="000000"/>
                </a:solidFill>
              </a:rPr>
              <a:t>(c))</a:t>
            </a:r>
            <a:r>
              <a:rPr sz="16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c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=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~a;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15" dirty="0">
                <a:solidFill>
                  <a:srgbClr val="000000"/>
                </a:solidFill>
              </a:rPr>
              <a:t>pr</a:t>
            </a:r>
            <a:r>
              <a:rPr sz="1600" spc="-5" dirty="0">
                <a:solidFill>
                  <a:srgbClr val="000000"/>
                </a:solidFill>
              </a:rPr>
              <a:t>i</a:t>
            </a:r>
            <a:r>
              <a:rPr sz="1600" spc="-20" dirty="0">
                <a:solidFill>
                  <a:srgbClr val="000000"/>
                </a:solidFill>
              </a:rPr>
              <a:t>n</a:t>
            </a:r>
            <a:r>
              <a:rPr sz="1600" spc="-10" dirty="0">
                <a:solidFill>
                  <a:srgbClr val="000000"/>
                </a:solidFill>
              </a:rPr>
              <a:t>t</a:t>
            </a:r>
            <a:r>
              <a:rPr sz="16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(</a:t>
            </a:r>
            <a:r>
              <a:rPr sz="1600" spc="-20" dirty="0">
                <a:solidFill>
                  <a:srgbClr val="000000"/>
                </a:solidFill>
              </a:rPr>
              <a:t>"</a:t>
            </a:r>
            <a:r>
              <a:rPr sz="1600" spc="-40" dirty="0">
                <a:solidFill>
                  <a:srgbClr val="000000"/>
                </a:solidFill>
              </a:rPr>
              <a:t>r</a:t>
            </a:r>
            <a:r>
              <a:rPr sz="1600" spc="-10" dirty="0">
                <a:solidFill>
                  <a:srgbClr val="000000"/>
                </a:solidFill>
              </a:rPr>
              <a:t>esult</a:t>
            </a:r>
            <a:r>
              <a:rPr sz="16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000000"/>
                </a:solidFill>
              </a:rPr>
              <a:t>o</a:t>
            </a:r>
            <a:r>
              <a:rPr sz="1600" spc="-5" dirty="0">
                <a:solidFill>
                  <a:srgbClr val="000000"/>
                </a:solidFill>
              </a:rPr>
              <a:t>f</a:t>
            </a:r>
            <a:r>
              <a:rPr sz="16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000000"/>
                </a:solidFill>
              </a:rPr>
              <a:t>C</a:t>
            </a:r>
            <a:r>
              <a:rPr sz="1600" spc="-20" dirty="0">
                <a:solidFill>
                  <a:srgbClr val="000000"/>
                </a:solidFill>
              </a:rPr>
              <a:t>OM</a:t>
            </a:r>
            <a:r>
              <a:rPr sz="1600" spc="-5" dirty="0">
                <a:solidFill>
                  <a:srgbClr val="000000"/>
                </a:solidFill>
              </a:rPr>
              <a:t>P</a:t>
            </a:r>
            <a:r>
              <a:rPr sz="1600" spc="-15" dirty="0">
                <a:solidFill>
                  <a:srgbClr val="000000"/>
                </a:solidFill>
              </a:rPr>
              <a:t>LE</a:t>
            </a:r>
            <a:r>
              <a:rPr sz="1600" spc="-10" dirty="0">
                <a:solidFill>
                  <a:srgbClr val="000000"/>
                </a:solidFill>
              </a:rPr>
              <a:t>M</a:t>
            </a:r>
            <a:r>
              <a:rPr sz="1600" spc="-15" dirty="0">
                <a:solidFill>
                  <a:srgbClr val="000000"/>
                </a:solidFill>
              </a:rPr>
              <a:t>EN</a:t>
            </a:r>
            <a:r>
              <a:rPr sz="1600" spc="-10" dirty="0">
                <a:solidFill>
                  <a:srgbClr val="000000"/>
                </a:solidFill>
              </a:rPr>
              <a:t>T</a:t>
            </a:r>
            <a:r>
              <a:rPr sz="16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0000"/>
                </a:solidFill>
              </a:rPr>
              <a:t>is</a:t>
            </a:r>
            <a:r>
              <a:rPr sz="160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",</a:t>
            </a:r>
            <a:r>
              <a:rPr sz="16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c</a:t>
            </a:r>
            <a:r>
              <a:rPr sz="1600" spc="-15" dirty="0">
                <a:solidFill>
                  <a:srgbClr val="000000"/>
                </a:solidFill>
              </a:rPr>
              <a:t>,</a:t>
            </a:r>
            <a:r>
              <a:rPr sz="1600" spc="-5" dirty="0">
                <a:solidFill>
                  <a:srgbClr val="000000"/>
                </a:solidFill>
              </a:rPr>
              <a:t>':</a:t>
            </a:r>
            <a:r>
              <a:rPr sz="1600" spc="-10" dirty="0">
                <a:solidFill>
                  <a:srgbClr val="000000"/>
                </a:solidFill>
              </a:rPr>
              <a:t>',bi</a:t>
            </a:r>
            <a:r>
              <a:rPr sz="1600" spc="-5" dirty="0">
                <a:solidFill>
                  <a:srgbClr val="000000"/>
                </a:solidFill>
              </a:rPr>
              <a:t>n</a:t>
            </a:r>
            <a:r>
              <a:rPr sz="1600" spc="-15" dirty="0">
                <a:solidFill>
                  <a:srgbClr val="000000"/>
                </a:solidFill>
              </a:rPr>
              <a:t>(c))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000000"/>
                </a:solidFill>
              </a:rPr>
              <a:t>c</a:t>
            </a:r>
            <a:r>
              <a:rPr sz="1600"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=</a:t>
            </a:r>
            <a:r>
              <a:rPr sz="16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a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&lt;&lt;</a:t>
            </a:r>
            <a:r>
              <a:rPr sz="16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000000"/>
                </a:solidFill>
              </a:rPr>
              <a:t>2</a:t>
            </a:r>
            <a:r>
              <a:rPr sz="1600" spc="-5" dirty="0">
                <a:solidFill>
                  <a:srgbClr val="000000"/>
                </a:solidFill>
              </a:rPr>
              <a:t>;</a:t>
            </a:r>
            <a:endParaRPr sz="1600">
              <a:latin typeface="Times New Roman"/>
              <a:cs typeface="Times New Roman"/>
            </a:endParaRPr>
          </a:p>
          <a:p>
            <a:pPr marL="12700" marR="414020">
              <a:lnSpc>
                <a:spcPct val="100000"/>
              </a:lnSpc>
            </a:pPr>
            <a:r>
              <a:rPr sz="1600" spc="-15" dirty="0">
                <a:solidFill>
                  <a:srgbClr val="000000"/>
                </a:solidFill>
              </a:rPr>
              <a:t>pr</a:t>
            </a:r>
            <a:r>
              <a:rPr sz="1600" spc="-5" dirty="0">
                <a:solidFill>
                  <a:srgbClr val="000000"/>
                </a:solidFill>
              </a:rPr>
              <a:t>i</a:t>
            </a:r>
            <a:r>
              <a:rPr sz="1600" spc="-20" dirty="0">
                <a:solidFill>
                  <a:srgbClr val="000000"/>
                </a:solidFill>
              </a:rPr>
              <a:t>n</a:t>
            </a:r>
            <a:r>
              <a:rPr sz="1600" spc="-10" dirty="0">
                <a:solidFill>
                  <a:srgbClr val="000000"/>
                </a:solidFill>
              </a:rPr>
              <a:t>t</a:t>
            </a:r>
            <a:r>
              <a:rPr sz="16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(</a:t>
            </a:r>
            <a:r>
              <a:rPr sz="1600" spc="-20" dirty="0">
                <a:solidFill>
                  <a:srgbClr val="000000"/>
                </a:solidFill>
              </a:rPr>
              <a:t>"</a:t>
            </a:r>
            <a:r>
              <a:rPr sz="1600" spc="-40" dirty="0">
                <a:solidFill>
                  <a:srgbClr val="000000"/>
                </a:solidFill>
              </a:rPr>
              <a:t>r</a:t>
            </a:r>
            <a:r>
              <a:rPr sz="1600" spc="-10" dirty="0">
                <a:solidFill>
                  <a:srgbClr val="000000"/>
                </a:solidFill>
              </a:rPr>
              <a:t>esult</a:t>
            </a:r>
            <a:r>
              <a:rPr sz="16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000000"/>
                </a:solidFill>
              </a:rPr>
              <a:t>o</a:t>
            </a:r>
            <a:r>
              <a:rPr sz="1600" spc="-5" dirty="0">
                <a:solidFill>
                  <a:srgbClr val="000000"/>
                </a:solidFill>
              </a:rPr>
              <a:t>f</a:t>
            </a:r>
            <a:r>
              <a:rPr sz="16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000000"/>
                </a:solidFill>
              </a:rPr>
              <a:t>LEF</a:t>
            </a:r>
            <a:r>
              <a:rPr sz="1600" spc="-10" dirty="0">
                <a:solidFill>
                  <a:srgbClr val="000000"/>
                </a:solidFill>
              </a:rPr>
              <a:t>T</a:t>
            </a:r>
            <a:r>
              <a:rPr sz="16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000000"/>
                </a:solidFill>
              </a:rPr>
              <a:t>SH</a:t>
            </a:r>
            <a:r>
              <a:rPr sz="1600" dirty="0">
                <a:solidFill>
                  <a:srgbClr val="000000"/>
                </a:solidFill>
              </a:rPr>
              <a:t>I</a:t>
            </a:r>
            <a:r>
              <a:rPr sz="1600" spc="-15" dirty="0">
                <a:solidFill>
                  <a:srgbClr val="000000"/>
                </a:solidFill>
              </a:rPr>
              <a:t>F</a:t>
            </a:r>
            <a:r>
              <a:rPr sz="1600" spc="-10" dirty="0">
                <a:solidFill>
                  <a:srgbClr val="000000"/>
                </a:solidFill>
              </a:rPr>
              <a:t>T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0000"/>
                </a:solidFill>
              </a:rPr>
              <a:t>i</a:t>
            </a:r>
            <a:r>
              <a:rPr sz="1600" spc="-10" dirty="0">
                <a:solidFill>
                  <a:srgbClr val="000000"/>
                </a:solidFill>
              </a:rPr>
              <a:t>s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",</a:t>
            </a:r>
            <a:r>
              <a:rPr sz="16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c</a:t>
            </a:r>
            <a:r>
              <a:rPr sz="1600" spc="-15" dirty="0">
                <a:solidFill>
                  <a:srgbClr val="000000"/>
                </a:solidFill>
              </a:rPr>
              <a:t>,</a:t>
            </a:r>
            <a:r>
              <a:rPr sz="1600" spc="-5" dirty="0">
                <a:solidFill>
                  <a:srgbClr val="000000"/>
                </a:solidFill>
              </a:rPr>
              <a:t>':</a:t>
            </a:r>
            <a:r>
              <a:rPr sz="1600" spc="-10" dirty="0">
                <a:solidFill>
                  <a:srgbClr val="000000"/>
                </a:solidFill>
              </a:rPr>
              <a:t>',bi</a:t>
            </a:r>
            <a:r>
              <a:rPr sz="1600" spc="-5" dirty="0">
                <a:solidFill>
                  <a:srgbClr val="000000"/>
                </a:solidFill>
              </a:rPr>
              <a:t>n</a:t>
            </a:r>
            <a:r>
              <a:rPr sz="1600" spc="-15" dirty="0">
                <a:solidFill>
                  <a:srgbClr val="000000"/>
                </a:solidFill>
              </a:rPr>
              <a:t>(c))</a:t>
            </a:r>
            <a:r>
              <a:rPr sz="16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c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=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a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000000"/>
                </a:solidFill>
              </a:rPr>
              <a:t>&gt;</a:t>
            </a:r>
            <a:r>
              <a:rPr sz="1600" spc="-10" dirty="0">
                <a:solidFill>
                  <a:srgbClr val="000000"/>
                </a:solidFill>
              </a:rPr>
              <a:t>&gt;</a:t>
            </a:r>
            <a:r>
              <a:rPr sz="16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000000"/>
                </a:solidFill>
              </a:rPr>
              <a:t>2</a:t>
            </a:r>
            <a:r>
              <a:rPr sz="1600" spc="-5" dirty="0">
                <a:solidFill>
                  <a:srgbClr val="000000"/>
                </a:solidFill>
              </a:rPr>
              <a:t>;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15" dirty="0">
                <a:solidFill>
                  <a:srgbClr val="000000"/>
                </a:solidFill>
              </a:rPr>
              <a:t>pr</a:t>
            </a:r>
            <a:r>
              <a:rPr sz="1600" spc="-5" dirty="0">
                <a:solidFill>
                  <a:srgbClr val="000000"/>
                </a:solidFill>
              </a:rPr>
              <a:t>i</a:t>
            </a:r>
            <a:r>
              <a:rPr sz="1600" spc="-20" dirty="0">
                <a:solidFill>
                  <a:srgbClr val="000000"/>
                </a:solidFill>
              </a:rPr>
              <a:t>n</a:t>
            </a:r>
            <a:r>
              <a:rPr sz="1600" spc="-10" dirty="0">
                <a:solidFill>
                  <a:srgbClr val="000000"/>
                </a:solidFill>
              </a:rPr>
              <a:t>t</a:t>
            </a:r>
            <a:r>
              <a:rPr sz="16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(</a:t>
            </a:r>
            <a:r>
              <a:rPr sz="1600" spc="-20" dirty="0">
                <a:solidFill>
                  <a:srgbClr val="000000"/>
                </a:solidFill>
              </a:rPr>
              <a:t>"</a:t>
            </a:r>
            <a:r>
              <a:rPr sz="1600" spc="-40" dirty="0">
                <a:solidFill>
                  <a:srgbClr val="000000"/>
                </a:solidFill>
              </a:rPr>
              <a:t>r</a:t>
            </a:r>
            <a:r>
              <a:rPr sz="1600" spc="-10" dirty="0">
                <a:solidFill>
                  <a:srgbClr val="000000"/>
                </a:solidFill>
              </a:rPr>
              <a:t>esult</a:t>
            </a:r>
            <a:r>
              <a:rPr sz="16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000000"/>
                </a:solidFill>
              </a:rPr>
              <a:t>o</a:t>
            </a:r>
            <a:r>
              <a:rPr sz="1600" spc="-5" dirty="0">
                <a:solidFill>
                  <a:srgbClr val="000000"/>
                </a:solidFill>
              </a:rPr>
              <a:t>f</a:t>
            </a:r>
            <a:r>
              <a:rPr sz="16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RIGHT</a:t>
            </a:r>
            <a:r>
              <a:rPr sz="16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000000"/>
                </a:solidFill>
              </a:rPr>
              <a:t>SH</a:t>
            </a:r>
            <a:r>
              <a:rPr sz="1600" dirty="0">
                <a:solidFill>
                  <a:srgbClr val="000000"/>
                </a:solidFill>
              </a:rPr>
              <a:t>I</a:t>
            </a:r>
            <a:r>
              <a:rPr sz="1600" spc="-15" dirty="0">
                <a:solidFill>
                  <a:srgbClr val="000000"/>
                </a:solidFill>
              </a:rPr>
              <a:t>F</a:t>
            </a:r>
            <a:r>
              <a:rPr sz="1600" spc="-10" dirty="0">
                <a:solidFill>
                  <a:srgbClr val="000000"/>
                </a:solidFill>
              </a:rPr>
              <a:t>T</a:t>
            </a:r>
            <a:r>
              <a:rPr sz="16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0000"/>
                </a:solidFill>
              </a:rPr>
              <a:t>is</a:t>
            </a:r>
            <a:r>
              <a:rPr sz="160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",</a:t>
            </a:r>
            <a:r>
              <a:rPr sz="16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0000"/>
                </a:solidFill>
              </a:rPr>
              <a:t>c</a:t>
            </a:r>
            <a:r>
              <a:rPr sz="1600" spc="-15" dirty="0">
                <a:solidFill>
                  <a:srgbClr val="000000"/>
                </a:solidFill>
              </a:rPr>
              <a:t>,</a:t>
            </a:r>
            <a:r>
              <a:rPr sz="1600" spc="-5" dirty="0">
                <a:solidFill>
                  <a:srgbClr val="000000"/>
                </a:solidFill>
              </a:rPr>
              <a:t>':</a:t>
            </a:r>
            <a:r>
              <a:rPr sz="1600" spc="-10" dirty="0">
                <a:solidFill>
                  <a:srgbClr val="000000"/>
                </a:solidFill>
              </a:rPr>
              <a:t>',bi</a:t>
            </a:r>
            <a:r>
              <a:rPr sz="1600" spc="-5" dirty="0">
                <a:solidFill>
                  <a:srgbClr val="000000"/>
                </a:solidFill>
              </a:rPr>
              <a:t>n</a:t>
            </a:r>
            <a:r>
              <a:rPr sz="1600" spc="-15" dirty="0">
                <a:solidFill>
                  <a:srgbClr val="000000"/>
                </a:solidFill>
              </a:rPr>
              <a:t>(c))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sp>
        <p:nvSpPr>
          <p:cNvPr id="12" name="object 12"/>
          <p:cNvSpPr txBox="1"/>
          <p:nvPr/>
        </p:nvSpPr>
        <p:spPr>
          <a:xfrm>
            <a:off x="4609594" y="2944617"/>
            <a:ext cx="4126865" cy="2174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Output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('</a:t>
            </a:r>
            <a:r>
              <a:rPr sz="1800" spc="-10" dirty="0">
                <a:latin typeface="Calibri"/>
                <a:cs typeface="Calibri"/>
              </a:rPr>
              <a:t>a=',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6,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':</a:t>
            </a:r>
            <a:r>
              <a:rPr sz="1800" spc="-10" dirty="0">
                <a:latin typeface="Calibri"/>
                <a:cs typeface="Calibri"/>
              </a:rPr>
              <a:t>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'0b110',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'b=',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3,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':</a:t>
            </a:r>
            <a:r>
              <a:rPr sz="1800" spc="-10" dirty="0">
                <a:latin typeface="Calibri"/>
                <a:cs typeface="Calibri"/>
              </a:rPr>
              <a:t>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'0b11')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('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su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',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2,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':</a:t>
            </a:r>
            <a:r>
              <a:rPr sz="1800" spc="-10" dirty="0">
                <a:latin typeface="Calibri"/>
                <a:cs typeface="Calibri"/>
              </a:rPr>
              <a:t>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'0b10')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('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su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R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is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',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7,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':</a:t>
            </a:r>
            <a:r>
              <a:rPr sz="1800" spc="-10" dirty="0">
                <a:latin typeface="Calibri"/>
                <a:cs typeface="Calibri"/>
              </a:rPr>
              <a:t>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'0b111')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('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su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-45" dirty="0">
                <a:latin typeface="Calibri"/>
                <a:cs typeface="Calibri"/>
              </a:rPr>
              <a:t>X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R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is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',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5,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':</a:t>
            </a:r>
            <a:r>
              <a:rPr sz="1800" spc="-10" dirty="0">
                <a:latin typeface="Calibri"/>
                <a:cs typeface="Calibri"/>
              </a:rPr>
              <a:t>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'0b101')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('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su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M</a:t>
            </a:r>
            <a:r>
              <a:rPr sz="1800" spc="-2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LE</a:t>
            </a:r>
            <a:r>
              <a:rPr sz="1800" spc="-10" dirty="0">
                <a:latin typeface="Calibri"/>
                <a:cs typeface="Calibri"/>
              </a:rPr>
              <a:t>M</a:t>
            </a:r>
            <a:r>
              <a:rPr sz="1800" spc="-5" dirty="0">
                <a:latin typeface="Calibri"/>
                <a:cs typeface="Calibri"/>
              </a:rPr>
              <a:t>EN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',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10" dirty="0">
                <a:latin typeface="Calibri"/>
                <a:cs typeface="Calibri"/>
              </a:rPr>
              <a:t>7,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':</a:t>
            </a:r>
            <a:r>
              <a:rPr sz="1800" spc="-10" dirty="0">
                <a:latin typeface="Calibri"/>
                <a:cs typeface="Calibri"/>
              </a:rPr>
              <a:t>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'-</a:t>
            </a:r>
            <a:r>
              <a:rPr sz="1800" spc="-10" dirty="0">
                <a:latin typeface="Calibri"/>
                <a:cs typeface="Calibri"/>
              </a:rPr>
              <a:t>0b111')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('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su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LEF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SHIF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is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',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24,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':</a:t>
            </a:r>
            <a:r>
              <a:rPr sz="1800" spc="-10" dirty="0">
                <a:latin typeface="Calibri"/>
                <a:cs typeface="Calibri"/>
              </a:rPr>
              <a:t>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'0b11000')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('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su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RIGHT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SHIF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is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',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1,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':</a:t>
            </a:r>
            <a:r>
              <a:rPr sz="1800" spc="-10" dirty="0">
                <a:latin typeface="Calibri"/>
                <a:cs typeface="Calibri"/>
              </a:rPr>
              <a:t>'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'0b1')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5877" rIns="0" bIns="0" rtlCol="0">
            <a:spAutoFit/>
          </a:bodyPr>
          <a:lstStyle/>
          <a:p>
            <a:pPr marL="4095115">
              <a:lnSpc>
                <a:spcPct val="100000"/>
              </a:lnSpc>
            </a:pPr>
            <a:r>
              <a:rPr spc="-5" dirty="0"/>
              <a:t>O</a:t>
            </a:r>
            <a:r>
              <a:rPr spc="5" dirty="0"/>
              <a:t>p</a:t>
            </a:r>
            <a:r>
              <a:rPr spc="-20" dirty="0"/>
              <a:t>e</a:t>
            </a:r>
            <a:r>
              <a:rPr spc="-90" dirty="0"/>
              <a:t>r</a:t>
            </a:r>
            <a:r>
              <a:rPr spc="-35" dirty="0"/>
              <a:t>a</a:t>
            </a:r>
            <a:r>
              <a:rPr spc="-60" dirty="0"/>
              <a:t>t</a:t>
            </a:r>
            <a:r>
              <a:rPr spc="-25" dirty="0"/>
              <a:t>o</a:t>
            </a:r>
            <a:r>
              <a:rPr spc="-15" dirty="0"/>
              <a:t>r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spc="-45" dirty="0"/>
              <a:t>c</a:t>
            </a:r>
            <a:r>
              <a:rPr spc="-5" dirty="0"/>
              <a:t>o</a:t>
            </a:r>
            <a:r>
              <a:rPr spc="-35" dirty="0"/>
              <a:t>n</a:t>
            </a:r>
            <a:r>
              <a:rPr dirty="0"/>
              <a:t>ti</a:t>
            </a:r>
            <a:r>
              <a:rPr spc="-5" dirty="0"/>
              <a:t>nue</a:t>
            </a:r>
          </a:p>
        </p:txBody>
      </p:sp>
      <p:sp>
        <p:nvSpPr>
          <p:cNvPr id="3" name="object 3"/>
          <p:cNvSpPr/>
          <p:nvPr/>
        </p:nvSpPr>
        <p:spPr>
          <a:xfrm>
            <a:off x="345186" y="133883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59466" y="1422474"/>
            <a:ext cx="4678680" cy="607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>
                <a:solidFill>
                  <a:srgbClr val="00AF50"/>
                </a:solidFill>
                <a:latin typeface="Verdana"/>
                <a:cs typeface="Verdana"/>
              </a:rPr>
              <a:t>Python</a:t>
            </a:r>
            <a:r>
              <a:rPr sz="2400" spc="27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AF50"/>
                </a:solidFill>
                <a:latin typeface="Verdana"/>
                <a:cs typeface="Verdana"/>
              </a:rPr>
              <a:t>Membershi</a:t>
            </a:r>
            <a:r>
              <a:rPr sz="2400" spc="-15" dirty="0">
                <a:solidFill>
                  <a:srgbClr val="00AF50"/>
                </a:solidFill>
                <a:latin typeface="Verdana"/>
                <a:cs typeface="Verdana"/>
              </a:rPr>
              <a:t>p</a:t>
            </a:r>
            <a:r>
              <a:rPr sz="2400" spc="254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AF50"/>
                </a:solidFill>
                <a:latin typeface="Verdana"/>
                <a:cs typeface="Verdana"/>
              </a:rPr>
              <a:t>Ope</a:t>
            </a:r>
            <a:r>
              <a:rPr sz="2400" spc="-50" dirty="0">
                <a:solidFill>
                  <a:srgbClr val="00AF50"/>
                </a:solidFill>
                <a:latin typeface="Verdana"/>
                <a:cs typeface="Verdana"/>
              </a:rPr>
              <a:t>r</a:t>
            </a:r>
            <a:r>
              <a:rPr sz="2400" spc="-15" dirty="0">
                <a:solidFill>
                  <a:srgbClr val="00AF50"/>
                </a:solidFill>
                <a:latin typeface="Verdana"/>
                <a:cs typeface="Verdana"/>
              </a:rPr>
              <a:t>ators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200" dirty="0">
                <a:latin typeface="Verdana"/>
                <a:cs typeface="Verdana"/>
              </a:rPr>
              <a:t>T</a:t>
            </a:r>
            <a:r>
              <a:rPr sz="1800" spc="-15" dirty="0">
                <a:latin typeface="Verdana"/>
                <a:cs typeface="Verdana"/>
              </a:rPr>
              <a:t>e</a:t>
            </a:r>
            <a:r>
              <a:rPr sz="1800" spc="-20" dirty="0">
                <a:latin typeface="Verdana"/>
                <a:cs typeface="Verdana"/>
              </a:rPr>
              <a:t>s</a:t>
            </a:r>
            <a:r>
              <a:rPr sz="1800" dirty="0">
                <a:latin typeface="Verdana"/>
                <a:cs typeface="Verdana"/>
              </a:rPr>
              <a:t>t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Verdana"/>
                <a:cs typeface="Verdana"/>
              </a:rPr>
              <a:t>for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Verdana"/>
                <a:cs typeface="Verdana"/>
              </a:rPr>
              <a:t>mem</a:t>
            </a:r>
            <a:r>
              <a:rPr sz="1800" spc="-25" dirty="0">
                <a:latin typeface="Verdana"/>
                <a:cs typeface="Verdana"/>
              </a:rPr>
              <a:t>b</a:t>
            </a:r>
            <a:r>
              <a:rPr sz="1800" spc="-15" dirty="0">
                <a:latin typeface="Verdana"/>
                <a:cs typeface="Verdana"/>
              </a:rPr>
              <a:t>er</a:t>
            </a:r>
            <a:r>
              <a:rPr sz="1800" dirty="0">
                <a:latin typeface="Verdana"/>
                <a:cs typeface="Verdana"/>
              </a:rPr>
              <a:t>sh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p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15" dirty="0">
                <a:latin typeface="Verdana"/>
                <a:cs typeface="Verdana"/>
              </a:rPr>
              <a:t>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a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Verdana"/>
                <a:cs typeface="Verdana"/>
              </a:rPr>
              <a:t>s</a:t>
            </a:r>
            <a:r>
              <a:rPr sz="1800" spc="-25" dirty="0">
                <a:latin typeface="Verdana"/>
                <a:cs typeface="Verdana"/>
              </a:rPr>
              <a:t>e</a:t>
            </a:r>
            <a:r>
              <a:rPr sz="1800" spc="-10" dirty="0">
                <a:latin typeface="Verdana"/>
                <a:cs typeface="Verdana"/>
              </a:rPr>
              <a:t>q</a:t>
            </a:r>
            <a:r>
              <a:rPr sz="1800" spc="-15" dirty="0">
                <a:latin typeface="Verdana"/>
                <a:cs typeface="Verdana"/>
              </a:rPr>
              <a:t>uen</a:t>
            </a:r>
            <a:r>
              <a:rPr sz="1800" spc="-20" dirty="0">
                <a:latin typeface="Verdana"/>
                <a:cs typeface="Verdana"/>
              </a:rPr>
              <a:t>c</a:t>
            </a:r>
            <a:r>
              <a:rPr sz="1800" spc="-15" dirty="0"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sp>
        <p:nvSpPr>
          <p:cNvPr id="12" name="object 12"/>
          <p:cNvSpPr txBox="1"/>
          <p:nvPr/>
        </p:nvSpPr>
        <p:spPr>
          <a:xfrm>
            <a:off x="359466" y="3416645"/>
            <a:ext cx="5387340" cy="2911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Verdana"/>
                <a:cs typeface="Verdana"/>
              </a:rPr>
              <a:t>e</a:t>
            </a:r>
            <a:r>
              <a:rPr sz="1600" spc="-25" dirty="0">
                <a:latin typeface="Verdana"/>
                <a:cs typeface="Verdana"/>
              </a:rPr>
              <a:t>.</a:t>
            </a:r>
            <a:r>
              <a:rPr sz="1600" spc="-10" dirty="0">
                <a:latin typeface="Verdana"/>
                <a:cs typeface="Verdana"/>
              </a:rPr>
              <a:t>g.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Verdana"/>
                <a:cs typeface="Verdana"/>
              </a:rPr>
              <a:t>a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=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5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Verdana"/>
                <a:cs typeface="Verdana"/>
              </a:rPr>
              <a:t>b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=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1</a:t>
            </a:r>
            <a:r>
              <a:rPr sz="1600" spc="-15" dirty="0">
                <a:latin typeface="Verdana"/>
                <a:cs typeface="Verdana"/>
              </a:rPr>
              <a:t>0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15" dirty="0">
                <a:latin typeface="Verdana"/>
                <a:cs typeface="Verdana"/>
              </a:rPr>
              <a:t>li</a:t>
            </a:r>
            <a:r>
              <a:rPr sz="1600" spc="-10" dirty="0">
                <a:latin typeface="Verdana"/>
                <a:cs typeface="Verdana"/>
              </a:rPr>
              <a:t>st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=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[</a:t>
            </a:r>
            <a:r>
              <a:rPr sz="1600" spc="-10" dirty="0">
                <a:latin typeface="Verdana"/>
                <a:cs typeface="Verdana"/>
              </a:rPr>
              <a:t>1,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2,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3,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4,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5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]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15" dirty="0">
                <a:latin typeface="Verdana"/>
                <a:cs typeface="Verdana"/>
              </a:rPr>
              <a:t>i</a:t>
            </a:r>
            <a:r>
              <a:rPr sz="1600" spc="-10" dirty="0">
                <a:latin typeface="Verdana"/>
                <a:cs typeface="Verdana"/>
              </a:rPr>
              <a:t>f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(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a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in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li</a:t>
            </a:r>
            <a:r>
              <a:rPr sz="1600" spc="-10" dirty="0">
                <a:latin typeface="Verdana"/>
                <a:cs typeface="Verdana"/>
              </a:rPr>
              <a:t>st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):</a:t>
            </a:r>
            <a:endParaRPr sz="1600">
              <a:latin typeface="Verdana"/>
              <a:cs typeface="Verdana"/>
            </a:endParaRPr>
          </a:p>
          <a:p>
            <a:pPr marL="227329">
              <a:lnSpc>
                <a:spcPct val="100000"/>
              </a:lnSpc>
            </a:pPr>
            <a:r>
              <a:rPr sz="1600" spc="-10" dirty="0">
                <a:latin typeface="Verdana"/>
                <a:cs typeface="Verdana"/>
              </a:rPr>
              <a:t>print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("</a:t>
            </a:r>
            <a:r>
              <a:rPr sz="1600" spc="-10" dirty="0">
                <a:latin typeface="Verdana"/>
                <a:cs typeface="Verdana"/>
              </a:rPr>
              <a:t>L</a:t>
            </a:r>
            <a:r>
              <a:rPr sz="1600" spc="-15" dirty="0">
                <a:latin typeface="Verdana"/>
                <a:cs typeface="Verdana"/>
              </a:rPr>
              <a:t>i</a:t>
            </a:r>
            <a:r>
              <a:rPr sz="1600" spc="-10" dirty="0">
                <a:latin typeface="Verdana"/>
                <a:cs typeface="Verdana"/>
              </a:rPr>
              <a:t>ne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1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-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a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is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Verdana"/>
                <a:cs typeface="Verdana"/>
              </a:rPr>
              <a:t>a</a:t>
            </a:r>
            <a:r>
              <a:rPr sz="1600" spc="-45" dirty="0">
                <a:latin typeface="Verdana"/>
                <a:cs typeface="Verdana"/>
              </a:rPr>
              <a:t>v</a:t>
            </a:r>
            <a:r>
              <a:rPr sz="1600" spc="-10" dirty="0">
                <a:latin typeface="Verdana"/>
                <a:cs typeface="Verdana"/>
              </a:rPr>
              <a:t>ai</a:t>
            </a:r>
            <a:r>
              <a:rPr sz="1600" spc="-20" dirty="0">
                <a:latin typeface="Verdana"/>
                <a:cs typeface="Verdana"/>
              </a:rPr>
              <a:t>l</a:t>
            </a:r>
            <a:r>
              <a:rPr sz="1600" spc="-10" dirty="0">
                <a:latin typeface="Verdana"/>
                <a:cs typeface="Verdana"/>
              </a:rPr>
              <a:t>able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in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t</a:t>
            </a:r>
            <a:r>
              <a:rPr sz="1600" spc="-10" dirty="0">
                <a:latin typeface="Verdana"/>
                <a:cs typeface="Verdana"/>
              </a:rPr>
              <a:t>he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gi</a:t>
            </a:r>
            <a:r>
              <a:rPr sz="1600" spc="-25" dirty="0">
                <a:latin typeface="Verdana"/>
                <a:cs typeface="Verdana"/>
              </a:rPr>
              <a:t>v</a:t>
            </a:r>
            <a:r>
              <a:rPr sz="1600" spc="-10" dirty="0">
                <a:latin typeface="Verdana"/>
                <a:cs typeface="Verdana"/>
              </a:rPr>
              <a:t>en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li</a:t>
            </a:r>
            <a:r>
              <a:rPr sz="1600" spc="-10" dirty="0">
                <a:latin typeface="Verdana"/>
                <a:cs typeface="Verdana"/>
              </a:rPr>
              <a:t>s</a:t>
            </a:r>
            <a:r>
              <a:rPr sz="1600" spc="-20" dirty="0">
                <a:latin typeface="Verdana"/>
                <a:cs typeface="Verdana"/>
              </a:rPr>
              <a:t>t</a:t>
            </a:r>
            <a:r>
              <a:rPr sz="1600" spc="-10" dirty="0">
                <a:latin typeface="Verdana"/>
                <a:cs typeface="Verdana"/>
              </a:rPr>
              <a:t>")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Verdana"/>
                <a:cs typeface="Verdana"/>
              </a:rPr>
              <a:t>e</a:t>
            </a:r>
            <a:r>
              <a:rPr sz="1600" spc="-20" dirty="0">
                <a:latin typeface="Verdana"/>
                <a:cs typeface="Verdana"/>
              </a:rPr>
              <a:t>l</a:t>
            </a:r>
            <a:r>
              <a:rPr sz="1600" spc="-10" dirty="0">
                <a:latin typeface="Verdana"/>
                <a:cs typeface="Verdana"/>
              </a:rPr>
              <a:t>s</a:t>
            </a:r>
            <a:r>
              <a:rPr sz="1600" spc="-20" dirty="0">
                <a:latin typeface="Verdana"/>
                <a:cs typeface="Verdana"/>
              </a:rPr>
              <a:t>e</a:t>
            </a:r>
            <a:r>
              <a:rPr sz="1600" spc="-10" dirty="0">
                <a:latin typeface="Verdana"/>
                <a:cs typeface="Verdana"/>
              </a:rPr>
              <a:t>:</a:t>
            </a:r>
            <a:endParaRPr sz="1600">
              <a:latin typeface="Verdana"/>
              <a:cs typeface="Verdana"/>
            </a:endParaRPr>
          </a:p>
          <a:p>
            <a:pPr marL="12700" marR="10795" indent="214629">
              <a:lnSpc>
                <a:spcPct val="100000"/>
              </a:lnSpc>
            </a:pPr>
            <a:r>
              <a:rPr sz="1600" spc="-10" dirty="0">
                <a:latin typeface="Verdana"/>
                <a:cs typeface="Verdana"/>
              </a:rPr>
              <a:t>print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("</a:t>
            </a:r>
            <a:r>
              <a:rPr sz="1600" spc="-10" dirty="0">
                <a:latin typeface="Verdana"/>
                <a:cs typeface="Verdana"/>
              </a:rPr>
              <a:t>L</a:t>
            </a:r>
            <a:r>
              <a:rPr sz="1600" spc="-15" dirty="0">
                <a:latin typeface="Verdana"/>
                <a:cs typeface="Verdana"/>
              </a:rPr>
              <a:t>i</a:t>
            </a:r>
            <a:r>
              <a:rPr sz="1600" spc="-10" dirty="0">
                <a:latin typeface="Verdana"/>
                <a:cs typeface="Verdana"/>
              </a:rPr>
              <a:t>ne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1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-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a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is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not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Verdana"/>
                <a:cs typeface="Verdana"/>
              </a:rPr>
              <a:t>a</a:t>
            </a:r>
            <a:r>
              <a:rPr sz="1600" spc="-45" dirty="0">
                <a:latin typeface="Verdana"/>
                <a:cs typeface="Verdana"/>
              </a:rPr>
              <a:t>v</a:t>
            </a:r>
            <a:r>
              <a:rPr sz="1600" spc="-10" dirty="0">
                <a:latin typeface="Verdana"/>
                <a:cs typeface="Verdana"/>
              </a:rPr>
              <a:t>ai</a:t>
            </a:r>
            <a:r>
              <a:rPr sz="1600" spc="-20" dirty="0">
                <a:latin typeface="Verdana"/>
                <a:cs typeface="Verdana"/>
              </a:rPr>
              <a:t>l</a:t>
            </a:r>
            <a:r>
              <a:rPr sz="1600" spc="-10" dirty="0">
                <a:latin typeface="Verdana"/>
                <a:cs typeface="Verdana"/>
              </a:rPr>
              <a:t>able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in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t</a:t>
            </a:r>
            <a:r>
              <a:rPr sz="1600" spc="-10" dirty="0">
                <a:latin typeface="Verdana"/>
                <a:cs typeface="Verdana"/>
              </a:rPr>
              <a:t>he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gi</a:t>
            </a:r>
            <a:r>
              <a:rPr sz="1600" spc="-20" dirty="0">
                <a:latin typeface="Verdana"/>
                <a:cs typeface="Verdana"/>
              </a:rPr>
              <a:t>v</a:t>
            </a:r>
            <a:r>
              <a:rPr sz="1600" spc="-10" dirty="0">
                <a:latin typeface="Verdana"/>
                <a:cs typeface="Verdana"/>
              </a:rPr>
              <a:t>en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li</a:t>
            </a:r>
            <a:r>
              <a:rPr sz="1600" spc="-10" dirty="0">
                <a:latin typeface="Verdana"/>
                <a:cs typeface="Verdana"/>
              </a:rPr>
              <a:t>s</a:t>
            </a:r>
            <a:r>
              <a:rPr sz="1600" spc="-20" dirty="0">
                <a:latin typeface="Verdana"/>
                <a:cs typeface="Verdana"/>
              </a:rPr>
              <a:t>t</a:t>
            </a:r>
            <a:r>
              <a:rPr sz="1600" spc="-10" dirty="0">
                <a:latin typeface="Verdana"/>
                <a:cs typeface="Verdana"/>
              </a:rPr>
              <a:t>")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i</a:t>
            </a:r>
            <a:r>
              <a:rPr sz="1600" spc="-10" dirty="0">
                <a:latin typeface="Verdana"/>
                <a:cs typeface="Verdana"/>
              </a:rPr>
              <a:t>f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(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b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not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in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li</a:t>
            </a:r>
            <a:r>
              <a:rPr sz="1600" spc="-10" dirty="0">
                <a:latin typeface="Verdana"/>
                <a:cs typeface="Verdana"/>
              </a:rPr>
              <a:t>st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):</a:t>
            </a:r>
            <a:endParaRPr sz="1600">
              <a:latin typeface="Verdana"/>
              <a:cs typeface="Verdana"/>
            </a:endParaRPr>
          </a:p>
          <a:p>
            <a:pPr marL="12700" marR="5080" indent="214629">
              <a:lnSpc>
                <a:spcPct val="100000"/>
              </a:lnSpc>
            </a:pPr>
            <a:r>
              <a:rPr sz="1600" spc="-10" dirty="0">
                <a:latin typeface="Verdana"/>
                <a:cs typeface="Verdana"/>
              </a:rPr>
              <a:t>print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("</a:t>
            </a:r>
            <a:r>
              <a:rPr sz="1600" spc="-10" dirty="0">
                <a:latin typeface="Verdana"/>
                <a:cs typeface="Verdana"/>
              </a:rPr>
              <a:t>L</a:t>
            </a:r>
            <a:r>
              <a:rPr sz="1600" spc="-15" dirty="0">
                <a:latin typeface="Verdana"/>
                <a:cs typeface="Verdana"/>
              </a:rPr>
              <a:t>i</a:t>
            </a:r>
            <a:r>
              <a:rPr sz="1600" spc="-10" dirty="0">
                <a:latin typeface="Verdana"/>
                <a:cs typeface="Verdana"/>
              </a:rPr>
              <a:t>ne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2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-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b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i</a:t>
            </a:r>
            <a:r>
              <a:rPr sz="1600" spc="-10" dirty="0">
                <a:latin typeface="Verdana"/>
                <a:cs typeface="Verdana"/>
              </a:rPr>
              <a:t>s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not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Verdana"/>
                <a:cs typeface="Verdana"/>
              </a:rPr>
              <a:t>a</a:t>
            </a:r>
            <a:r>
              <a:rPr sz="1600" spc="-45" dirty="0">
                <a:latin typeface="Verdana"/>
                <a:cs typeface="Verdana"/>
              </a:rPr>
              <a:t>v</a:t>
            </a:r>
            <a:r>
              <a:rPr sz="1600" spc="-10" dirty="0">
                <a:latin typeface="Verdana"/>
                <a:cs typeface="Verdana"/>
              </a:rPr>
              <a:t>ai</a:t>
            </a:r>
            <a:r>
              <a:rPr sz="1600" spc="-20" dirty="0">
                <a:latin typeface="Verdana"/>
                <a:cs typeface="Verdana"/>
              </a:rPr>
              <a:t>l</a:t>
            </a:r>
            <a:r>
              <a:rPr sz="1600" spc="-10" dirty="0">
                <a:latin typeface="Verdana"/>
                <a:cs typeface="Verdana"/>
              </a:rPr>
              <a:t>able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in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t</a:t>
            </a:r>
            <a:r>
              <a:rPr sz="1600" spc="-10" dirty="0">
                <a:latin typeface="Verdana"/>
                <a:cs typeface="Verdana"/>
              </a:rPr>
              <a:t>he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gi</a:t>
            </a:r>
            <a:r>
              <a:rPr sz="1600" spc="-20" dirty="0">
                <a:latin typeface="Verdana"/>
                <a:cs typeface="Verdana"/>
              </a:rPr>
              <a:t>v</a:t>
            </a:r>
            <a:r>
              <a:rPr sz="1600" spc="-10" dirty="0">
                <a:latin typeface="Verdana"/>
                <a:cs typeface="Verdana"/>
              </a:rPr>
              <a:t>en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li</a:t>
            </a:r>
            <a:r>
              <a:rPr sz="1600" spc="-10" dirty="0">
                <a:latin typeface="Verdana"/>
                <a:cs typeface="Verdana"/>
              </a:rPr>
              <a:t>s</a:t>
            </a:r>
            <a:r>
              <a:rPr sz="1600" spc="-20" dirty="0">
                <a:latin typeface="Verdana"/>
                <a:cs typeface="Verdana"/>
              </a:rPr>
              <a:t>t</a:t>
            </a:r>
            <a:r>
              <a:rPr sz="1600" spc="-10" dirty="0">
                <a:latin typeface="Verdana"/>
                <a:cs typeface="Verdana"/>
              </a:rPr>
              <a:t>")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e</a:t>
            </a:r>
            <a:r>
              <a:rPr sz="1600" spc="-15" dirty="0">
                <a:latin typeface="Verdana"/>
                <a:cs typeface="Verdana"/>
              </a:rPr>
              <a:t>l</a:t>
            </a:r>
            <a:r>
              <a:rPr sz="1600" spc="-10" dirty="0">
                <a:latin typeface="Verdana"/>
                <a:cs typeface="Verdana"/>
              </a:rPr>
              <a:t>s</a:t>
            </a:r>
            <a:r>
              <a:rPr sz="1600" spc="-20" dirty="0">
                <a:latin typeface="Verdana"/>
                <a:cs typeface="Verdana"/>
              </a:rPr>
              <a:t>e</a:t>
            </a:r>
            <a:r>
              <a:rPr sz="1600" spc="-10" dirty="0">
                <a:latin typeface="Verdana"/>
                <a:cs typeface="Verdana"/>
              </a:rPr>
              <a:t>:</a:t>
            </a:r>
            <a:endParaRPr sz="1600">
              <a:latin typeface="Verdana"/>
              <a:cs typeface="Verdana"/>
            </a:endParaRPr>
          </a:p>
          <a:p>
            <a:pPr marL="227329">
              <a:lnSpc>
                <a:spcPct val="100000"/>
              </a:lnSpc>
            </a:pPr>
            <a:r>
              <a:rPr sz="1600" spc="-10" dirty="0">
                <a:latin typeface="Verdana"/>
                <a:cs typeface="Verdana"/>
              </a:rPr>
              <a:t>print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("</a:t>
            </a:r>
            <a:r>
              <a:rPr sz="1600" spc="-10" dirty="0">
                <a:latin typeface="Verdana"/>
                <a:cs typeface="Verdana"/>
              </a:rPr>
              <a:t>L</a:t>
            </a:r>
            <a:r>
              <a:rPr sz="1600" spc="-15" dirty="0">
                <a:latin typeface="Verdana"/>
                <a:cs typeface="Verdana"/>
              </a:rPr>
              <a:t>i</a:t>
            </a:r>
            <a:r>
              <a:rPr sz="1600" spc="-10" dirty="0">
                <a:latin typeface="Verdana"/>
                <a:cs typeface="Verdana"/>
              </a:rPr>
              <a:t>ne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2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-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b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i</a:t>
            </a:r>
            <a:r>
              <a:rPr sz="1600" spc="-10" dirty="0">
                <a:latin typeface="Verdana"/>
                <a:cs typeface="Verdana"/>
              </a:rPr>
              <a:t>s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Verdana"/>
                <a:cs typeface="Verdana"/>
              </a:rPr>
              <a:t>a</a:t>
            </a:r>
            <a:r>
              <a:rPr sz="1600" spc="-45" dirty="0">
                <a:latin typeface="Verdana"/>
                <a:cs typeface="Verdana"/>
              </a:rPr>
              <a:t>v</a:t>
            </a:r>
            <a:r>
              <a:rPr sz="1600" spc="-10" dirty="0">
                <a:latin typeface="Verdana"/>
                <a:cs typeface="Verdana"/>
              </a:rPr>
              <a:t>ai</a:t>
            </a:r>
            <a:r>
              <a:rPr sz="1600" spc="-20" dirty="0">
                <a:latin typeface="Verdana"/>
                <a:cs typeface="Verdana"/>
              </a:rPr>
              <a:t>l</a:t>
            </a:r>
            <a:r>
              <a:rPr sz="1600" spc="-10" dirty="0">
                <a:latin typeface="Verdana"/>
                <a:cs typeface="Verdana"/>
              </a:rPr>
              <a:t>able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in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t</a:t>
            </a:r>
            <a:r>
              <a:rPr sz="1600" spc="-10" dirty="0">
                <a:latin typeface="Verdana"/>
                <a:cs typeface="Verdana"/>
              </a:rPr>
              <a:t>he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Verdana"/>
                <a:cs typeface="Verdana"/>
              </a:rPr>
              <a:t>gi</a:t>
            </a:r>
            <a:r>
              <a:rPr sz="1600" spc="-25" dirty="0">
                <a:latin typeface="Verdana"/>
                <a:cs typeface="Verdana"/>
              </a:rPr>
              <a:t>v</a:t>
            </a:r>
            <a:r>
              <a:rPr sz="1600" spc="-10" dirty="0">
                <a:latin typeface="Verdana"/>
                <a:cs typeface="Verdana"/>
              </a:rPr>
              <a:t>en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Verdana"/>
                <a:cs typeface="Verdana"/>
              </a:rPr>
              <a:t>li</a:t>
            </a:r>
            <a:r>
              <a:rPr sz="1600" spc="-10" dirty="0">
                <a:latin typeface="Verdana"/>
                <a:cs typeface="Verdana"/>
              </a:rPr>
              <a:t>s</a:t>
            </a:r>
            <a:r>
              <a:rPr sz="1600" spc="-15" dirty="0">
                <a:latin typeface="Verdana"/>
                <a:cs typeface="Verdana"/>
              </a:rPr>
              <a:t>t")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38219" y="5682868"/>
            <a:ext cx="3003550" cy="690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Calibri"/>
                <a:cs typeface="Calibri"/>
              </a:rPr>
              <a:t>out</a:t>
            </a:r>
            <a:r>
              <a:rPr sz="1400" spc="-10" dirty="0">
                <a:latin typeface="Calibri"/>
                <a:cs typeface="Calibri"/>
              </a:rPr>
              <a:t>pu</a:t>
            </a:r>
            <a:r>
              <a:rPr sz="1400" dirty="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64"/>
              </a:lnSpc>
            </a:pPr>
            <a:r>
              <a:rPr sz="1400" spc="-5" dirty="0">
                <a:latin typeface="Calibri"/>
                <a:cs typeface="Calibri"/>
              </a:rPr>
              <a:t>L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1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-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Calibri"/>
                <a:cs typeface="Calibri"/>
              </a:rPr>
              <a:t>a</a:t>
            </a:r>
            <a:r>
              <a:rPr sz="1400" spc="-25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ailable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-5" dirty="0">
                <a:latin typeface="Calibri"/>
                <a:cs typeface="Calibri"/>
              </a:rPr>
              <a:t>h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gi</a:t>
            </a:r>
            <a:r>
              <a:rPr sz="1400" spc="-10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en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li</a:t>
            </a:r>
            <a:r>
              <a:rPr sz="1400" spc="-10" dirty="0">
                <a:latin typeface="Calibri"/>
                <a:cs typeface="Calibri"/>
              </a:rPr>
              <a:t>s</a:t>
            </a:r>
            <a:r>
              <a:rPr sz="1400" dirty="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2145"/>
              </a:lnSpc>
            </a:pPr>
            <a:r>
              <a:rPr sz="1400" spc="-5" dirty="0">
                <a:latin typeface="Calibri"/>
                <a:cs typeface="Calibri"/>
              </a:rPr>
              <a:t>L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2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-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b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Calibri"/>
                <a:cs typeface="Calibri"/>
              </a:rPr>
              <a:t>av</a:t>
            </a:r>
            <a:r>
              <a:rPr sz="1400" dirty="0">
                <a:latin typeface="Calibri"/>
                <a:cs typeface="Calibri"/>
              </a:rPr>
              <a:t>ailable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t</a:t>
            </a:r>
            <a:r>
              <a:rPr sz="1400" spc="-5" dirty="0">
                <a:latin typeface="Calibri"/>
                <a:cs typeface="Calibri"/>
              </a:rPr>
              <a:t>h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gi</a:t>
            </a:r>
            <a:r>
              <a:rPr sz="1400" spc="-10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en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li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325680" y="2201042"/>
          <a:ext cx="8263968" cy="11887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5017"/>
                <a:gridCol w="7068951"/>
              </a:tblGrid>
              <a:tr h="396239">
                <a:tc>
                  <a:txBody>
                    <a:bodyPr/>
                    <a:lstStyle/>
                    <a:p>
                      <a:pPr marL="21653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Desc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3962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sz="1600" spc="-4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es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ru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fi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nd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aria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spec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ified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sequenc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herw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se.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396239">
                <a:tc>
                  <a:txBody>
                    <a:bodyPr/>
                    <a:lstStyle/>
                    <a:p>
                      <a:pPr marL="34925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sz="1400" spc="-4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es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tr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doe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ariable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sp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ec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ified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se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qu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nc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oth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se.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88157" y="152521"/>
            <a:ext cx="344297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5" dirty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spc="-9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4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37" y="694182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39572" y="801698"/>
            <a:ext cx="401192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>
                <a:solidFill>
                  <a:srgbClr val="00AF50"/>
                </a:solidFill>
                <a:latin typeface="Verdana"/>
                <a:cs typeface="Verdana"/>
              </a:rPr>
              <a:t>Python</a:t>
            </a:r>
            <a:r>
              <a:rPr sz="2400" spc="27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Verdana"/>
                <a:cs typeface="Verdana"/>
              </a:rPr>
              <a:t>Ident</a:t>
            </a:r>
            <a:r>
              <a:rPr sz="2400" spc="-5" dirty="0">
                <a:solidFill>
                  <a:srgbClr val="00AF50"/>
                </a:solidFill>
                <a:latin typeface="Verdana"/>
                <a:cs typeface="Verdana"/>
              </a:rPr>
              <a:t>i</a:t>
            </a:r>
            <a:r>
              <a:rPr sz="2400" spc="-10" dirty="0">
                <a:solidFill>
                  <a:srgbClr val="00AF50"/>
                </a:solidFill>
                <a:latin typeface="Verdana"/>
                <a:cs typeface="Verdana"/>
              </a:rPr>
              <a:t>t</a:t>
            </a:r>
            <a:r>
              <a:rPr sz="2400" spc="-15" dirty="0">
                <a:solidFill>
                  <a:srgbClr val="00AF50"/>
                </a:solidFill>
                <a:latin typeface="Verdana"/>
                <a:cs typeface="Verdana"/>
              </a:rPr>
              <a:t>y</a:t>
            </a:r>
            <a:r>
              <a:rPr sz="2400" spc="27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AF50"/>
                </a:solidFill>
                <a:latin typeface="Verdana"/>
                <a:cs typeface="Verdana"/>
              </a:rPr>
              <a:t>Ope</a:t>
            </a:r>
            <a:r>
              <a:rPr sz="2400" spc="-60" dirty="0">
                <a:solidFill>
                  <a:srgbClr val="00AF50"/>
                </a:solidFill>
                <a:latin typeface="Verdana"/>
                <a:cs typeface="Verdana"/>
              </a:rPr>
              <a:t>r</a:t>
            </a:r>
            <a:r>
              <a:rPr sz="2400" spc="-15" dirty="0">
                <a:solidFill>
                  <a:srgbClr val="00AF50"/>
                </a:solidFill>
                <a:latin typeface="Verdana"/>
                <a:cs typeface="Verdana"/>
              </a:rPr>
              <a:t>ato</a:t>
            </a:r>
            <a:r>
              <a:rPr sz="2400" spc="-30" dirty="0">
                <a:solidFill>
                  <a:srgbClr val="00AF50"/>
                </a:solidFill>
                <a:latin typeface="Verdana"/>
                <a:cs typeface="Verdana"/>
              </a:rPr>
              <a:t>r</a:t>
            </a:r>
            <a:r>
              <a:rPr sz="2400" spc="-15" dirty="0">
                <a:solidFill>
                  <a:srgbClr val="00AF50"/>
                </a:solidFill>
                <a:latin typeface="Verdana"/>
                <a:cs typeface="Verdana"/>
              </a:rPr>
              <a:t>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sp>
        <p:nvSpPr>
          <p:cNvPr id="12" name="object 12"/>
          <p:cNvSpPr txBox="1"/>
          <p:nvPr/>
        </p:nvSpPr>
        <p:spPr>
          <a:xfrm>
            <a:off x="639572" y="3349364"/>
            <a:ext cx="6633209" cy="2998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latin typeface="Verdana"/>
                <a:cs typeface="Verdana"/>
              </a:rPr>
              <a:t>e.</a:t>
            </a:r>
            <a:r>
              <a:rPr sz="1800" spc="-25" dirty="0">
                <a:latin typeface="Verdana"/>
                <a:cs typeface="Verdana"/>
              </a:rPr>
              <a:t>g</a:t>
            </a:r>
            <a:r>
              <a:rPr sz="1800" spc="-10" dirty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Verdana"/>
                <a:cs typeface="Verdana"/>
              </a:rPr>
              <a:t>a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10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b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Verdana"/>
                <a:cs typeface="Verdana"/>
              </a:rPr>
              <a:t>=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10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Verdana"/>
                <a:cs typeface="Verdana"/>
              </a:rPr>
              <a:t>p</a:t>
            </a:r>
            <a:r>
              <a:rPr sz="1800" dirty="0">
                <a:latin typeface="Verdana"/>
                <a:cs typeface="Verdana"/>
              </a:rPr>
              <a:t>r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nt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Verdana"/>
                <a:cs typeface="Verdana"/>
              </a:rPr>
              <a:t>(</a:t>
            </a:r>
            <a:r>
              <a:rPr sz="1800" spc="-10" dirty="0">
                <a:latin typeface="Verdana"/>
                <a:cs typeface="Verdana"/>
              </a:rPr>
              <a:t>'L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ne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Verdana"/>
                <a:cs typeface="Verdana"/>
              </a:rPr>
              <a:t>1</a:t>
            </a:r>
            <a:r>
              <a:rPr sz="1800" dirty="0">
                <a:latin typeface="Verdana"/>
                <a:cs typeface="Verdana"/>
              </a:rPr>
              <a:t>',</a:t>
            </a:r>
            <a:r>
              <a:rPr sz="1800" spc="-5" dirty="0">
                <a:latin typeface="Verdana"/>
                <a:cs typeface="Verdana"/>
              </a:rPr>
              <a:t>'</a:t>
            </a:r>
            <a:r>
              <a:rPr sz="1800" dirty="0">
                <a:latin typeface="Verdana"/>
                <a:cs typeface="Verdana"/>
              </a:rPr>
              <a:t>a=</a:t>
            </a:r>
            <a:r>
              <a:rPr sz="1800" spc="-10" dirty="0">
                <a:latin typeface="Verdana"/>
                <a:cs typeface="Verdana"/>
              </a:rPr>
              <a:t>'</a:t>
            </a:r>
            <a:r>
              <a:rPr sz="1800" spc="10" dirty="0">
                <a:latin typeface="Verdana"/>
                <a:cs typeface="Verdana"/>
              </a:rPr>
              <a:t>,</a:t>
            </a:r>
            <a:r>
              <a:rPr sz="1800" dirty="0">
                <a:latin typeface="Verdana"/>
                <a:cs typeface="Verdana"/>
              </a:rPr>
              <a:t>a,'</a:t>
            </a:r>
            <a:r>
              <a:rPr sz="1800" spc="-10" dirty="0">
                <a:latin typeface="Verdana"/>
                <a:cs typeface="Verdana"/>
              </a:rPr>
              <a:t>:</a:t>
            </a:r>
            <a:r>
              <a:rPr sz="1800" dirty="0">
                <a:latin typeface="Verdana"/>
                <a:cs typeface="Verdana"/>
              </a:rPr>
              <a:t>',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5" dirty="0">
                <a:latin typeface="Verdana"/>
                <a:cs typeface="Verdana"/>
              </a:rPr>
              <a:t>d(a)</a:t>
            </a:r>
            <a:r>
              <a:rPr sz="1800" dirty="0">
                <a:latin typeface="Verdana"/>
                <a:cs typeface="Verdana"/>
              </a:rPr>
              <a:t>,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Verdana"/>
                <a:cs typeface="Verdana"/>
              </a:rPr>
              <a:t>'</a:t>
            </a:r>
            <a:r>
              <a:rPr sz="1800" spc="-15" dirty="0">
                <a:latin typeface="Verdana"/>
                <a:cs typeface="Verdana"/>
              </a:rPr>
              <a:t>b</a:t>
            </a:r>
            <a:r>
              <a:rPr sz="1800" spc="-5" dirty="0">
                <a:latin typeface="Verdana"/>
                <a:cs typeface="Verdana"/>
              </a:rPr>
              <a:t>='</a:t>
            </a:r>
            <a:r>
              <a:rPr sz="1800" dirty="0">
                <a:latin typeface="Verdana"/>
                <a:cs typeface="Verdana"/>
              </a:rPr>
              <a:t>,</a:t>
            </a:r>
            <a:r>
              <a:rPr sz="1800" spc="-35" dirty="0">
                <a:latin typeface="Verdana"/>
                <a:cs typeface="Verdana"/>
              </a:rPr>
              <a:t>b</a:t>
            </a:r>
            <a:r>
              <a:rPr sz="1800" dirty="0">
                <a:latin typeface="Verdana"/>
                <a:cs typeface="Verdana"/>
              </a:rPr>
              <a:t>,':</a:t>
            </a:r>
            <a:r>
              <a:rPr sz="1800" spc="-10" dirty="0">
                <a:latin typeface="Verdana"/>
                <a:cs typeface="Verdana"/>
              </a:rPr>
              <a:t>'</a:t>
            </a:r>
            <a:r>
              <a:rPr sz="1800" dirty="0">
                <a:latin typeface="Verdana"/>
                <a:cs typeface="Verdana"/>
              </a:rPr>
              <a:t>,</a:t>
            </a:r>
            <a:r>
              <a:rPr sz="1800" spc="10" dirty="0">
                <a:latin typeface="Verdana"/>
                <a:cs typeface="Verdana"/>
              </a:rPr>
              <a:t>i</a:t>
            </a:r>
            <a:r>
              <a:rPr sz="1800" spc="-5" dirty="0">
                <a:latin typeface="Verdana"/>
                <a:cs typeface="Verdana"/>
              </a:rPr>
              <a:t>d(</a:t>
            </a:r>
            <a:r>
              <a:rPr sz="1800" spc="-10" dirty="0">
                <a:latin typeface="Verdana"/>
                <a:cs typeface="Verdana"/>
              </a:rPr>
              <a:t>b</a:t>
            </a:r>
            <a:r>
              <a:rPr sz="1800" spc="-5" dirty="0">
                <a:latin typeface="Verdana"/>
                <a:cs typeface="Verdana"/>
              </a:rPr>
              <a:t>))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10" dirty="0">
                <a:latin typeface="Verdana"/>
                <a:cs typeface="Verdana"/>
              </a:rPr>
              <a:t>f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Verdana"/>
                <a:cs typeface="Verdana"/>
              </a:rPr>
              <a:t>(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a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10" dirty="0">
                <a:latin typeface="Verdana"/>
                <a:cs typeface="Verdana"/>
              </a:rPr>
              <a:t>s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Verdana"/>
                <a:cs typeface="Verdana"/>
              </a:rPr>
              <a:t>b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Verdana"/>
                <a:cs typeface="Verdana"/>
              </a:rPr>
              <a:t>):</a:t>
            </a:r>
            <a:endParaRPr sz="1800">
              <a:latin typeface="Verdana"/>
              <a:cs typeface="Verdana"/>
            </a:endParaRPr>
          </a:p>
          <a:p>
            <a:pPr marL="12700" marR="1235075" indent="241935">
              <a:lnSpc>
                <a:spcPct val="100000"/>
              </a:lnSpc>
            </a:pPr>
            <a:r>
              <a:rPr sz="1800" spc="-10" dirty="0">
                <a:latin typeface="Verdana"/>
                <a:cs typeface="Verdana"/>
              </a:rPr>
              <a:t>p</a:t>
            </a:r>
            <a:r>
              <a:rPr sz="1800" dirty="0">
                <a:latin typeface="Verdana"/>
                <a:cs typeface="Verdana"/>
              </a:rPr>
              <a:t>r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10" dirty="0">
                <a:latin typeface="Verdana"/>
                <a:cs typeface="Verdana"/>
              </a:rPr>
              <a:t>nt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("L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15" dirty="0">
                <a:latin typeface="Verdana"/>
                <a:cs typeface="Verdana"/>
              </a:rPr>
              <a:t>ne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2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Verdana"/>
                <a:cs typeface="Verdana"/>
              </a:rPr>
              <a:t>-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a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and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Verdana"/>
                <a:cs typeface="Verdana"/>
              </a:rPr>
              <a:t>b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h</a:t>
            </a:r>
            <a:r>
              <a:rPr sz="1800" spc="-30" dirty="0">
                <a:latin typeface="Verdana"/>
                <a:cs typeface="Verdana"/>
              </a:rPr>
              <a:t>a</a:t>
            </a:r>
            <a:r>
              <a:rPr sz="1800" spc="-25" dirty="0">
                <a:latin typeface="Verdana"/>
                <a:cs typeface="Verdana"/>
              </a:rPr>
              <a:t>v</a:t>
            </a:r>
            <a:r>
              <a:rPr sz="1800" spc="-15" dirty="0">
                <a:latin typeface="Verdana"/>
                <a:cs typeface="Verdana"/>
              </a:rPr>
              <a:t>e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same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10" dirty="0">
                <a:latin typeface="Verdana"/>
                <a:cs typeface="Verdana"/>
              </a:rPr>
              <a:t>d</a:t>
            </a:r>
            <a:r>
              <a:rPr sz="1800" spc="-15" dirty="0">
                <a:latin typeface="Verdana"/>
                <a:cs typeface="Verdana"/>
              </a:rPr>
              <a:t>en</a:t>
            </a:r>
            <a:r>
              <a:rPr sz="1800" spc="-20" dirty="0">
                <a:latin typeface="Verdana"/>
                <a:cs typeface="Verdana"/>
              </a:rPr>
              <a:t>t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15" dirty="0">
                <a:latin typeface="Verdana"/>
                <a:cs typeface="Verdana"/>
              </a:rPr>
              <a:t>t</a:t>
            </a:r>
            <a:r>
              <a:rPr sz="1800" spc="-10" dirty="0">
                <a:latin typeface="Verdana"/>
                <a:cs typeface="Verdana"/>
              </a:rPr>
              <a:t>y")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Verdana"/>
                <a:cs typeface="Verdana"/>
              </a:rPr>
              <a:t>el</a:t>
            </a:r>
            <a:r>
              <a:rPr sz="1800" spc="-10" dirty="0">
                <a:latin typeface="Verdana"/>
                <a:cs typeface="Verdana"/>
              </a:rPr>
              <a:t>s</a:t>
            </a:r>
            <a:r>
              <a:rPr sz="1800" spc="-25" dirty="0">
                <a:latin typeface="Verdana"/>
                <a:cs typeface="Verdana"/>
              </a:rPr>
              <a:t>e</a:t>
            </a:r>
            <a:r>
              <a:rPr sz="1800" dirty="0"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12700" marR="419734" indent="241935">
              <a:lnSpc>
                <a:spcPct val="100000"/>
              </a:lnSpc>
            </a:pPr>
            <a:r>
              <a:rPr sz="1800" spc="-10" dirty="0">
                <a:latin typeface="Verdana"/>
                <a:cs typeface="Verdana"/>
              </a:rPr>
              <a:t>p</a:t>
            </a:r>
            <a:r>
              <a:rPr sz="1800" dirty="0">
                <a:latin typeface="Verdana"/>
                <a:cs typeface="Verdana"/>
              </a:rPr>
              <a:t>r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10" dirty="0">
                <a:latin typeface="Verdana"/>
                <a:cs typeface="Verdana"/>
              </a:rPr>
              <a:t>nt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("L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15" dirty="0">
                <a:latin typeface="Verdana"/>
                <a:cs typeface="Verdana"/>
              </a:rPr>
              <a:t>ne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2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Verdana"/>
                <a:cs typeface="Verdana"/>
              </a:rPr>
              <a:t>-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a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and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Verdana"/>
                <a:cs typeface="Verdana"/>
              </a:rPr>
              <a:t>b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Verdana"/>
                <a:cs typeface="Verdana"/>
              </a:rPr>
              <a:t>d</a:t>
            </a:r>
            <a:r>
              <a:rPr sz="1800" spc="-15" dirty="0">
                <a:latin typeface="Verdana"/>
                <a:cs typeface="Verdana"/>
              </a:rPr>
              <a:t>o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Verdana"/>
                <a:cs typeface="Verdana"/>
              </a:rPr>
              <a:t>not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h</a:t>
            </a:r>
            <a:r>
              <a:rPr sz="1800" spc="-30" dirty="0">
                <a:latin typeface="Verdana"/>
                <a:cs typeface="Verdana"/>
              </a:rPr>
              <a:t>a</a:t>
            </a:r>
            <a:r>
              <a:rPr sz="1800" spc="-25" dirty="0">
                <a:latin typeface="Verdana"/>
                <a:cs typeface="Verdana"/>
              </a:rPr>
              <a:t>v</a:t>
            </a:r>
            <a:r>
              <a:rPr sz="1800" spc="-15" dirty="0">
                <a:latin typeface="Verdana"/>
                <a:cs typeface="Verdana"/>
              </a:rPr>
              <a:t>e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same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Verdana"/>
                <a:cs typeface="Verdana"/>
              </a:rPr>
              <a:t>i</a:t>
            </a:r>
            <a:r>
              <a:rPr sz="1800" spc="-10" dirty="0">
                <a:latin typeface="Verdana"/>
                <a:cs typeface="Verdana"/>
              </a:rPr>
              <a:t>d</a:t>
            </a:r>
            <a:r>
              <a:rPr sz="1800" spc="-15" dirty="0">
                <a:latin typeface="Verdana"/>
                <a:cs typeface="Verdana"/>
              </a:rPr>
              <a:t>en</a:t>
            </a:r>
            <a:r>
              <a:rPr sz="1800" spc="-20" dirty="0">
                <a:latin typeface="Verdana"/>
                <a:cs typeface="Verdana"/>
              </a:rPr>
              <a:t>t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15" dirty="0">
                <a:latin typeface="Verdana"/>
                <a:cs typeface="Verdana"/>
              </a:rPr>
              <a:t>t</a:t>
            </a:r>
            <a:r>
              <a:rPr sz="1800" spc="-10" dirty="0">
                <a:latin typeface="Verdana"/>
                <a:cs typeface="Verdana"/>
              </a:rPr>
              <a:t>y")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Verdana"/>
                <a:cs typeface="Verdana"/>
              </a:rPr>
              <a:t>OUT</a:t>
            </a:r>
            <a:r>
              <a:rPr sz="1800" spc="-10" dirty="0">
                <a:latin typeface="Verdana"/>
                <a:cs typeface="Verdana"/>
              </a:rPr>
              <a:t>P</a:t>
            </a:r>
            <a:r>
              <a:rPr sz="1800" dirty="0">
                <a:latin typeface="Verdana"/>
                <a:cs typeface="Verdana"/>
              </a:rPr>
              <a:t>UT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latin typeface="Verdana"/>
                <a:cs typeface="Verdana"/>
              </a:rPr>
              <a:t>('</a:t>
            </a:r>
            <a:r>
              <a:rPr sz="1800" spc="-25" dirty="0">
                <a:latin typeface="Verdana"/>
                <a:cs typeface="Verdana"/>
              </a:rPr>
              <a:t>L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15" dirty="0">
                <a:latin typeface="Verdana"/>
                <a:cs typeface="Verdana"/>
              </a:rPr>
              <a:t>ne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1'</a:t>
            </a:r>
            <a:r>
              <a:rPr sz="1800" spc="-10" dirty="0">
                <a:latin typeface="Verdana"/>
                <a:cs typeface="Verdana"/>
              </a:rPr>
              <a:t>,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Verdana"/>
                <a:cs typeface="Verdana"/>
              </a:rPr>
              <a:t>'</a:t>
            </a:r>
            <a:r>
              <a:rPr sz="1800" spc="-20" dirty="0">
                <a:latin typeface="Verdana"/>
                <a:cs typeface="Verdana"/>
              </a:rPr>
              <a:t>a='</a:t>
            </a:r>
            <a:r>
              <a:rPr sz="1800" spc="-10" dirty="0">
                <a:latin typeface="Verdana"/>
                <a:cs typeface="Verdana"/>
              </a:rPr>
              <a:t>,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Verdana"/>
                <a:cs typeface="Verdana"/>
              </a:rPr>
              <a:t>10</a:t>
            </a:r>
            <a:r>
              <a:rPr sz="1800" spc="-10" dirty="0">
                <a:latin typeface="Verdana"/>
                <a:cs typeface="Verdana"/>
              </a:rPr>
              <a:t>,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Verdana"/>
                <a:cs typeface="Verdana"/>
              </a:rPr>
              <a:t>':</a:t>
            </a:r>
            <a:r>
              <a:rPr sz="1800" spc="-15" dirty="0">
                <a:latin typeface="Verdana"/>
                <a:cs typeface="Verdana"/>
              </a:rPr>
              <a:t>'</a:t>
            </a:r>
            <a:r>
              <a:rPr sz="1800" spc="-10" dirty="0">
                <a:latin typeface="Verdana"/>
                <a:cs typeface="Verdana"/>
              </a:rPr>
              <a:t>,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2</a:t>
            </a:r>
            <a:r>
              <a:rPr sz="1800" spc="-25" dirty="0">
                <a:latin typeface="Verdana"/>
                <a:cs typeface="Verdana"/>
              </a:rPr>
              <a:t>0</a:t>
            </a:r>
            <a:r>
              <a:rPr sz="1800" spc="-15" dirty="0">
                <a:latin typeface="Verdana"/>
                <a:cs typeface="Verdana"/>
              </a:rPr>
              <a:t>8</a:t>
            </a:r>
            <a:r>
              <a:rPr sz="1800" spc="-25" dirty="0">
                <a:latin typeface="Verdana"/>
                <a:cs typeface="Verdana"/>
              </a:rPr>
              <a:t>3</a:t>
            </a:r>
            <a:r>
              <a:rPr sz="1800" spc="-15" dirty="0">
                <a:latin typeface="Verdana"/>
                <a:cs typeface="Verdana"/>
              </a:rPr>
              <a:t>94</a:t>
            </a:r>
            <a:r>
              <a:rPr sz="1800" spc="-10" dirty="0">
                <a:latin typeface="Verdana"/>
                <a:cs typeface="Verdana"/>
              </a:rPr>
              <a:t>36,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Verdana"/>
                <a:cs typeface="Verdana"/>
              </a:rPr>
              <a:t>'</a:t>
            </a:r>
            <a:r>
              <a:rPr sz="1800" spc="-25" dirty="0">
                <a:latin typeface="Verdana"/>
                <a:cs typeface="Verdana"/>
              </a:rPr>
              <a:t>b</a:t>
            </a:r>
            <a:r>
              <a:rPr sz="1800" spc="-15" dirty="0">
                <a:latin typeface="Verdana"/>
                <a:cs typeface="Verdana"/>
              </a:rPr>
              <a:t>='</a:t>
            </a:r>
            <a:r>
              <a:rPr sz="1800" spc="-10" dirty="0">
                <a:latin typeface="Verdana"/>
                <a:cs typeface="Verdana"/>
              </a:rPr>
              <a:t>,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Verdana"/>
                <a:cs typeface="Verdana"/>
              </a:rPr>
              <a:t>10</a:t>
            </a:r>
            <a:r>
              <a:rPr sz="1800" spc="-10" dirty="0">
                <a:latin typeface="Verdana"/>
                <a:cs typeface="Verdana"/>
              </a:rPr>
              <a:t>,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Verdana"/>
                <a:cs typeface="Verdana"/>
              </a:rPr>
              <a:t>':</a:t>
            </a:r>
            <a:r>
              <a:rPr sz="1800" spc="-15" dirty="0">
                <a:latin typeface="Verdana"/>
                <a:cs typeface="Verdana"/>
              </a:rPr>
              <a:t>'</a:t>
            </a:r>
            <a:r>
              <a:rPr sz="1800" spc="-10" dirty="0">
                <a:latin typeface="Verdana"/>
                <a:cs typeface="Verdana"/>
              </a:rPr>
              <a:t>,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2</a:t>
            </a:r>
            <a:r>
              <a:rPr sz="1800" spc="-25" dirty="0">
                <a:latin typeface="Verdana"/>
                <a:cs typeface="Verdana"/>
              </a:rPr>
              <a:t>0</a:t>
            </a:r>
            <a:r>
              <a:rPr sz="1800" spc="-15" dirty="0">
                <a:latin typeface="Verdana"/>
                <a:cs typeface="Verdana"/>
              </a:rPr>
              <a:t>8</a:t>
            </a:r>
            <a:r>
              <a:rPr sz="1800" spc="-25" dirty="0">
                <a:latin typeface="Verdana"/>
                <a:cs typeface="Verdana"/>
              </a:rPr>
              <a:t>3</a:t>
            </a:r>
            <a:r>
              <a:rPr sz="1800" spc="-15" dirty="0">
                <a:latin typeface="Verdana"/>
                <a:cs typeface="Verdana"/>
              </a:rPr>
              <a:t>94</a:t>
            </a:r>
            <a:r>
              <a:rPr sz="1800" spc="-10" dirty="0">
                <a:latin typeface="Verdana"/>
                <a:cs typeface="Verdana"/>
              </a:rPr>
              <a:t>36)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20" dirty="0">
                <a:latin typeface="Verdana"/>
                <a:cs typeface="Verdana"/>
              </a:rPr>
              <a:t>L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15" dirty="0">
                <a:latin typeface="Verdana"/>
                <a:cs typeface="Verdana"/>
              </a:rPr>
              <a:t>ne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2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Verdana"/>
                <a:cs typeface="Verdana"/>
              </a:rPr>
              <a:t>-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a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and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Verdana"/>
                <a:cs typeface="Verdana"/>
              </a:rPr>
              <a:t>b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h</a:t>
            </a:r>
            <a:r>
              <a:rPr sz="1800" spc="-30" dirty="0">
                <a:latin typeface="Verdana"/>
                <a:cs typeface="Verdana"/>
              </a:rPr>
              <a:t>a</a:t>
            </a:r>
            <a:r>
              <a:rPr sz="1800" spc="-25" dirty="0">
                <a:latin typeface="Verdana"/>
                <a:cs typeface="Verdana"/>
              </a:rPr>
              <a:t>v</a:t>
            </a:r>
            <a:r>
              <a:rPr sz="1800" spc="-15" dirty="0">
                <a:latin typeface="Verdana"/>
                <a:cs typeface="Verdana"/>
              </a:rPr>
              <a:t>e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Verdana"/>
                <a:cs typeface="Verdana"/>
              </a:rPr>
              <a:t>same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10" dirty="0">
                <a:latin typeface="Verdana"/>
                <a:cs typeface="Verdana"/>
              </a:rPr>
              <a:t>d</a:t>
            </a:r>
            <a:r>
              <a:rPr sz="1800" spc="-15" dirty="0">
                <a:latin typeface="Verdana"/>
                <a:cs typeface="Verdana"/>
              </a:rPr>
              <a:t>en</a:t>
            </a:r>
            <a:r>
              <a:rPr sz="1800" spc="-20" dirty="0">
                <a:latin typeface="Verdana"/>
                <a:cs typeface="Verdana"/>
              </a:rPr>
              <a:t>t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15" dirty="0">
                <a:latin typeface="Verdana"/>
                <a:cs typeface="Verdana"/>
              </a:rPr>
              <a:t>ty</a:t>
            </a:r>
            <a:endParaRPr sz="1800">
              <a:latin typeface="Verdana"/>
              <a:cs typeface="Verdana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500392" y="1284721"/>
          <a:ext cx="8403719" cy="19903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6945"/>
                <a:gridCol w="7596774"/>
              </a:tblGrid>
              <a:tr h="6634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7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700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t</a:t>
                      </a:r>
                      <a:endParaRPr sz="17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700" dirty="0">
                          <a:latin typeface="Calibri"/>
                          <a:cs typeface="Calibri"/>
                        </a:rPr>
                        <a:t>or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700" spc="-1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cr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700" spc="-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on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6634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700" dirty="0">
                          <a:latin typeface="Calibri"/>
                          <a:cs typeface="Calibri"/>
                        </a:rPr>
                        <a:t>is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700" spc="-4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700" spc="-30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alu</a:t>
                      </a:r>
                      <a:r>
                        <a:rPr sz="1700" spc="-3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700" spc="-2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es</a:t>
                      </a:r>
                      <a:r>
                        <a:rPr sz="17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7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7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7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7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30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ar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700" spc="-10" dirty="0">
                          <a:latin typeface="Calibri"/>
                          <a:cs typeface="Calibri"/>
                        </a:rPr>
                        <a:t>bl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es</a:t>
                      </a:r>
                      <a:r>
                        <a:rPr sz="17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7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eit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er</a:t>
                      </a:r>
                      <a:r>
                        <a:rPr sz="17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7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7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7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op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7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700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700" spc="-2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7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poi</a:t>
                      </a:r>
                      <a:r>
                        <a:rPr sz="1700" spc="-2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7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7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same</a:t>
                      </a:r>
                      <a:endParaRPr sz="1700">
                        <a:latin typeface="Calibri"/>
                        <a:cs typeface="Calibri"/>
                      </a:endParaRPr>
                    </a:p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jec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7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4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7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he</a:t>
                      </a:r>
                      <a:r>
                        <a:rPr sz="1700" spc="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700" spc="-1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e.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663427"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</a:pPr>
                      <a:r>
                        <a:rPr sz="170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7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ot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700" spc="-4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700" spc="-30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alu</a:t>
                      </a:r>
                      <a:r>
                        <a:rPr sz="1700" spc="-3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700" spc="-2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es</a:t>
                      </a:r>
                      <a:r>
                        <a:rPr sz="17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7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4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alse</a:t>
                      </a:r>
                      <a:r>
                        <a:rPr sz="17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7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7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30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ar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ab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es</a:t>
                      </a:r>
                      <a:r>
                        <a:rPr sz="17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7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eit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er</a:t>
                      </a:r>
                      <a:r>
                        <a:rPr sz="17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7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7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7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op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7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700" spc="-1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7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7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po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7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7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7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same</a:t>
                      </a:r>
                      <a:endParaRPr sz="1700">
                        <a:latin typeface="Calibri"/>
                        <a:cs typeface="Calibri"/>
                      </a:endParaRPr>
                    </a:p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jec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7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true</a:t>
                      </a:r>
                      <a:r>
                        <a:rPr sz="17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700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he</a:t>
                      </a:r>
                      <a:r>
                        <a:rPr sz="1700" spc="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700" spc="-10" dirty="0">
                          <a:latin typeface="Calibri"/>
                          <a:cs typeface="Calibri"/>
                        </a:rPr>
                        <a:t>wi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7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700" dirty="0">
                          <a:latin typeface="Calibri"/>
                          <a:cs typeface="Calibri"/>
                        </a:rPr>
                        <a:t>.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57067" y="118130"/>
            <a:ext cx="3444240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Ope</a:t>
            </a:r>
            <a:r>
              <a:rPr sz="3600" spc="-7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4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nue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37" y="694182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5813" y="723510"/>
            <a:ext cx="7123430" cy="271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00AF50"/>
                </a:solidFill>
                <a:latin typeface="Verdana"/>
                <a:cs typeface="Verdana"/>
              </a:rPr>
              <a:t>O</a:t>
            </a:r>
            <a:r>
              <a:rPr sz="1800" spc="-10" dirty="0">
                <a:solidFill>
                  <a:srgbClr val="00AF50"/>
                </a:solidFill>
                <a:latin typeface="Verdana"/>
                <a:cs typeface="Verdana"/>
              </a:rPr>
              <a:t>p</a:t>
            </a:r>
            <a:r>
              <a:rPr sz="1800" spc="-15" dirty="0">
                <a:solidFill>
                  <a:srgbClr val="00AF50"/>
                </a:solidFill>
                <a:latin typeface="Verdana"/>
                <a:cs typeface="Verdana"/>
              </a:rPr>
              <a:t>e</a:t>
            </a:r>
            <a:r>
              <a:rPr sz="1800" spc="-55" dirty="0">
                <a:solidFill>
                  <a:srgbClr val="00AF50"/>
                </a:solidFill>
                <a:latin typeface="Verdana"/>
                <a:cs typeface="Verdana"/>
              </a:rPr>
              <a:t>r</a:t>
            </a:r>
            <a:r>
              <a:rPr sz="1800" spc="-10" dirty="0">
                <a:solidFill>
                  <a:srgbClr val="00AF50"/>
                </a:solidFill>
                <a:latin typeface="Verdana"/>
                <a:cs typeface="Verdana"/>
              </a:rPr>
              <a:t>ators</a:t>
            </a:r>
            <a:r>
              <a:rPr sz="1800" spc="18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00AF50"/>
                </a:solidFill>
                <a:latin typeface="Verdana"/>
                <a:cs typeface="Verdana"/>
              </a:rPr>
              <a:t>Pre</a:t>
            </a:r>
            <a:r>
              <a:rPr sz="1800" spc="-20" dirty="0">
                <a:solidFill>
                  <a:srgbClr val="00AF50"/>
                </a:solidFill>
                <a:latin typeface="Verdana"/>
                <a:cs typeface="Verdana"/>
              </a:rPr>
              <a:t>c</a:t>
            </a:r>
            <a:r>
              <a:rPr sz="1800" spc="-15" dirty="0">
                <a:solidFill>
                  <a:srgbClr val="00AF50"/>
                </a:solidFill>
                <a:latin typeface="Verdana"/>
                <a:cs typeface="Verdana"/>
              </a:rPr>
              <a:t>e</a:t>
            </a:r>
            <a:r>
              <a:rPr sz="1800" spc="-30" dirty="0">
                <a:solidFill>
                  <a:srgbClr val="00AF50"/>
                </a:solidFill>
                <a:latin typeface="Verdana"/>
                <a:cs typeface="Verdana"/>
              </a:rPr>
              <a:t>d</a:t>
            </a:r>
            <a:r>
              <a:rPr sz="1800" spc="-15" dirty="0">
                <a:solidFill>
                  <a:srgbClr val="00AF50"/>
                </a:solidFill>
                <a:latin typeface="Verdana"/>
                <a:cs typeface="Verdana"/>
              </a:rPr>
              <a:t>en</a:t>
            </a:r>
            <a:r>
              <a:rPr sz="1800" spc="-20" dirty="0">
                <a:solidFill>
                  <a:srgbClr val="00AF50"/>
                </a:solidFill>
                <a:latin typeface="Verdana"/>
                <a:cs typeface="Verdana"/>
              </a:rPr>
              <a:t>c</a:t>
            </a:r>
            <a:r>
              <a:rPr sz="1800" spc="-15" dirty="0">
                <a:solidFill>
                  <a:srgbClr val="00AF50"/>
                </a:solidFill>
                <a:latin typeface="Verdana"/>
                <a:cs typeface="Verdana"/>
              </a:rPr>
              <a:t>e</a:t>
            </a:r>
            <a:r>
              <a:rPr sz="18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2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50"/>
                </a:solidFill>
                <a:latin typeface="Verdana"/>
                <a:cs typeface="Verdana"/>
              </a:rPr>
              <a:t>:</a:t>
            </a:r>
            <a:r>
              <a:rPr sz="1800" spc="-5" dirty="0">
                <a:latin typeface="Calibri"/>
                <a:cs typeface="Calibri"/>
              </a:rPr>
              <a:t>h</a:t>
            </a:r>
            <a:r>
              <a:rPr sz="1800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gh</a:t>
            </a: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</a:t>
            </a:r>
            <a:r>
              <a:rPr sz="1800" spc="-3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eced</a:t>
            </a: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nc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3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</a:t>
            </a:r>
            <a:r>
              <a:rPr sz="1800" spc="-2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eced</a:t>
            </a: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nc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abl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37155" y="1118362"/>
          <a:ext cx="8821058" cy="51874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9027"/>
                <a:gridCol w="7272031"/>
              </a:tblGrid>
              <a:tr h="313425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b="1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b="1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b="1" spc="-1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or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/>
                          <a:cs typeface="Calibri"/>
                        </a:rPr>
                        <a:t>Des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b="1" spc="-5" dirty="0">
                          <a:latin typeface="Calibri"/>
                          <a:cs typeface="Calibri"/>
                        </a:rPr>
                        <a:t>ri</a:t>
                      </a:r>
                      <a:r>
                        <a:rPr sz="1600" b="1" spc="-1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b="1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b="1" dirty="0"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320314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**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pone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ow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696071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~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-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Comp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leme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t,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un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ar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mi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us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am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@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-@)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445526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*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%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//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Multi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-12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6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vide,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du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fl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vi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320161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-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Add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su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ac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320283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&gt;&gt;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&lt;&lt;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Ri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ft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twi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sh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ft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313450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&amp;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Bitwi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'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ND'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d&gt;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320158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^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|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Bitwi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cl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us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`OR'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egu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ar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`OR'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320302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&lt;=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&lt;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&gt;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&gt;=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Compar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313431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&lt;&gt;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==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!=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600" spc="-2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qu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lity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557271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%=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=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-=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+=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*=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*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*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=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Ass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nme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313431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not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tity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320219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in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Membe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sh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  <a:tr h="313444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and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Log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ope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F3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26281" y="1183635"/>
            <a:ext cx="201104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Exp</a:t>
            </a:r>
            <a:r>
              <a:rPr sz="3600" spc="-45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es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7313" y="175031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84982" y="2683633"/>
            <a:ext cx="6964680" cy="2514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It</a:t>
            </a:r>
            <a:r>
              <a:rPr sz="2800" spc="-7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-7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8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55" dirty="0">
                <a:solidFill>
                  <a:srgbClr val="FFC000"/>
                </a:solidFill>
                <a:latin typeface="Calibri"/>
                <a:cs typeface="Calibri"/>
              </a:rPr>
              <a:t>v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ali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d</a:t>
            </a:r>
            <a:r>
              <a:rPr sz="2800" spc="-6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2800" spc="-25" dirty="0">
                <a:solidFill>
                  <a:srgbClr val="FFC000"/>
                </a:solidFill>
                <a:latin typeface="Calibri"/>
                <a:cs typeface="Calibri"/>
              </a:rPr>
              <a:t>omb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2800" spc="-4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ti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-4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28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ope</a:t>
            </a:r>
            <a:r>
              <a:rPr sz="2800" spc="-7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at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800" spc="-6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s,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4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7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als</a:t>
            </a:r>
            <a:r>
              <a:rPr sz="2800" spc="-4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800" spc="-1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55" dirty="0">
                <a:solidFill>
                  <a:srgbClr val="FFC000"/>
                </a:solidFill>
                <a:latin typeface="Calibri"/>
                <a:cs typeface="Calibri"/>
              </a:rPr>
              <a:t>v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ariab</a:t>
            </a:r>
            <a:r>
              <a:rPr sz="2800" spc="-25" dirty="0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e.</a:t>
            </a:r>
            <a:endParaRPr sz="2800">
              <a:latin typeface="Calibri"/>
              <a:cs typeface="Calibri"/>
            </a:endParaRPr>
          </a:p>
          <a:p>
            <a:pPr marL="364490" indent="-351790">
              <a:lnSpc>
                <a:spcPct val="100000"/>
              </a:lnSpc>
              <a:buFont typeface="Calibri"/>
              <a:buAutoNum type="arabicPeriod"/>
              <a:tabLst>
                <a:tab pos="365125" algn="l"/>
              </a:tabLst>
            </a:pP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20" dirty="0">
                <a:latin typeface="Calibri"/>
                <a:cs typeface="Calibri"/>
              </a:rPr>
              <a:t>ithm</a:t>
            </a:r>
            <a:r>
              <a:rPr sz="2800" spc="-4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tic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xp</a:t>
            </a:r>
            <a:r>
              <a:rPr sz="2800" spc="-5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ess</a:t>
            </a:r>
            <a:r>
              <a:rPr sz="2800" spc="-2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:</a:t>
            </a:r>
            <a:r>
              <a:rPr sz="2800" spc="-10" dirty="0">
                <a:latin typeface="Calibri"/>
                <a:cs typeface="Calibri"/>
              </a:rPr>
              <a:t>-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5" dirty="0">
                <a:latin typeface="Calibri"/>
                <a:cs typeface="Calibri"/>
              </a:rPr>
              <a:t>.</a:t>
            </a:r>
            <a:r>
              <a:rPr sz="2800" spc="-15" dirty="0">
                <a:latin typeface="Calibri"/>
                <a:cs typeface="Calibri"/>
              </a:rPr>
              <a:t>g.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=</a:t>
            </a:r>
            <a:r>
              <a:rPr sz="2800" spc="-15" dirty="0">
                <a:latin typeface="Calibri"/>
                <a:cs typeface="Calibri"/>
              </a:rPr>
              <a:t>a+b</a:t>
            </a:r>
            <a:endParaRPr sz="2800">
              <a:latin typeface="Calibri"/>
              <a:cs typeface="Calibri"/>
            </a:endParaRPr>
          </a:p>
          <a:p>
            <a:pPr marL="364490" indent="-351790">
              <a:lnSpc>
                <a:spcPct val="100000"/>
              </a:lnSpc>
              <a:buFont typeface="Calibri"/>
              <a:buAutoNum type="arabicPeriod"/>
              <a:tabLst>
                <a:tab pos="365125" algn="l"/>
              </a:tabLst>
            </a:pP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ona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xp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ess</a:t>
            </a:r>
            <a:r>
              <a:rPr sz="2800" spc="-3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n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:-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5" dirty="0">
                <a:latin typeface="Calibri"/>
                <a:cs typeface="Calibri"/>
              </a:rPr>
              <a:t>.</a:t>
            </a:r>
            <a:r>
              <a:rPr sz="2800" spc="-15" dirty="0">
                <a:latin typeface="Calibri"/>
                <a:cs typeface="Calibri"/>
              </a:rPr>
              <a:t>g.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x</a:t>
            </a:r>
            <a:r>
              <a:rPr sz="2800" spc="-20" dirty="0">
                <a:latin typeface="Calibri"/>
                <a:cs typeface="Calibri"/>
              </a:rPr>
              <a:t>&gt;y</a:t>
            </a:r>
            <a:endParaRPr sz="2800">
              <a:latin typeface="Calibri"/>
              <a:cs typeface="Calibri"/>
            </a:endParaRPr>
          </a:p>
          <a:p>
            <a:pPr marL="363855" indent="-351155">
              <a:lnSpc>
                <a:spcPct val="100000"/>
              </a:lnSpc>
              <a:buFont typeface="Calibri"/>
              <a:buAutoNum type="arabicPeriod"/>
              <a:tabLst>
                <a:tab pos="364490" algn="l"/>
              </a:tabLst>
            </a:pPr>
            <a:r>
              <a:rPr sz="2800" spc="-20" dirty="0">
                <a:latin typeface="Calibri"/>
                <a:cs typeface="Calibri"/>
              </a:rPr>
              <a:t>Log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xp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ess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:</a:t>
            </a:r>
            <a:r>
              <a:rPr sz="2800" spc="-10" dirty="0">
                <a:latin typeface="Calibri"/>
                <a:cs typeface="Calibri"/>
              </a:rPr>
              <a:t>-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b</a:t>
            </a:r>
            <a:endParaRPr sz="2800">
              <a:latin typeface="Calibri"/>
              <a:cs typeface="Calibri"/>
            </a:endParaRPr>
          </a:p>
          <a:p>
            <a:pPr marL="363855" indent="-351155">
              <a:lnSpc>
                <a:spcPct val="100000"/>
              </a:lnSpc>
              <a:buFont typeface="Calibri"/>
              <a:buAutoNum type="arabicPeriod"/>
              <a:tabLst>
                <a:tab pos="364490" algn="l"/>
              </a:tabLst>
            </a:pPr>
            <a:r>
              <a:rPr sz="2800" spc="-20" dirty="0">
                <a:latin typeface="Calibri"/>
                <a:cs typeface="Calibri"/>
              </a:rPr>
              <a:t>Strin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xp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ess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:</a:t>
            </a:r>
            <a:r>
              <a:rPr sz="2800" spc="-10" dirty="0">
                <a:latin typeface="Calibri"/>
                <a:cs typeface="Calibri"/>
              </a:rPr>
              <a:t>-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c=</a:t>
            </a:r>
            <a:r>
              <a:rPr sz="2800" spc="-140" dirty="0">
                <a:latin typeface="Calibri"/>
                <a:cs typeface="Calibri"/>
              </a:rPr>
              <a:t>“</a:t>
            </a:r>
            <a:r>
              <a:rPr sz="2800" spc="-3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omp”+</a:t>
            </a:r>
            <a:r>
              <a:rPr sz="2800" spc="-170" dirty="0">
                <a:latin typeface="Calibri"/>
                <a:cs typeface="Calibri"/>
              </a:rPr>
              <a:t>”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”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49447" y="995700"/>
            <a:ext cx="3016250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7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ype</a:t>
            </a:r>
            <a:r>
              <a:rPr sz="3600" spc="-10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v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spc="-8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5186" y="1524762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16794" y="1598925"/>
            <a:ext cx="8425815" cy="3212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Th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1800" spc="-4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sz="1800" spc="-2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ce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1800" spc="-4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1800" spc="-4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1800" spc="-2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1800" spc="-20" dirty="0">
                <a:solidFill>
                  <a:srgbClr val="FFC000"/>
                </a:solidFill>
                <a:latin typeface="Calibri"/>
                <a:cs typeface="Calibri"/>
              </a:rPr>
              <a:t>v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ert</a:t>
            </a:r>
            <a:r>
              <a:rPr sz="1800" spc="-15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g</a:t>
            </a:r>
            <a:r>
              <a:rPr sz="1800" spc="-3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800" spc="-4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FFC000"/>
                </a:solidFill>
                <a:latin typeface="Calibri"/>
                <a:cs typeface="Calibri"/>
              </a:rPr>
              <a:t>v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al</a:t>
            </a:r>
            <a:r>
              <a:rPr sz="1800" spc="-15" dirty="0">
                <a:solidFill>
                  <a:srgbClr val="FFC000"/>
                </a:solidFill>
                <a:latin typeface="Calibri"/>
                <a:cs typeface="Calibri"/>
              </a:rPr>
              <a:t>u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1800" spc="-4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1800" spc="-3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on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1800" spc="-3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d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800" spc="-4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800" spc="-4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type</a:t>
            </a:r>
            <a:r>
              <a:rPr sz="1800" spc="-4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(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800" spc="-4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ege</a:t>
            </a:r>
            <a:r>
              <a:rPr sz="1800" spc="-17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,</a:t>
            </a:r>
            <a:r>
              <a:rPr sz="1800" spc="-2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1800" spc="-2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800" spc="25" dirty="0">
                <a:solidFill>
                  <a:srgbClr val="FFC000"/>
                </a:solidFill>
                <a:latin typeface="Calibri"/>
                <a:cs typeface="Calibri"/>
              </a:rPr>
              <a:t>g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,</a:t>
            </a:r>
            <a:r>
              <a:rPr sz="1800" spc="-4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1800" spc="-1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t,</a:t>
            </a:r>
            <a:r>
              <a:rPr sz="1800" spc="-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1800" spc="-4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1800" spc="-20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)</a:t>
            </a:r>
            <a:r>
              <a:rPr sz="1800" spc="-2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1800" spc="-4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sz="1800" spc="-15" dirty="0">
                <a:solidFill>
                  <a:srgbClr val="FFC000"/>
                </a:solidFill>
                <a:latin typeface="Calibri"/>
                <a:cs typeface="Calibri"/>
              </a:rPr>
              <a:t>other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d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800" spc="-3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800" spc="-4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type</a:t>
            </a:r>
            <a:r>
              <a:rPr sz="1800" spc="-4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1800" spc="-4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ed</a:t>
            </a:r>
            <a:r>
              <a:rPr sz="1800" spc="-2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type</a:t>
            </a:r>
            <a:r>
              <a:rPr sz="1800" spc="-4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1800" spc="-2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1800" spc="-15" dirty="0">
                <a:solidFill>
                  <a:srgbClr val="FFC000"/>
                </a:solidFill>
                <a:latin typeface="Calibri"/>
                <a:cs typeface="Calibri"/>
              </a:rPr>
              <a:t>v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1800" spc="-4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on.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P</a:t>
            </a:r>
            <a:r>
              <a:rPr sz="1800" spc="0" dirty="0">
                <a:solidFill>
                  <a:srgbClr val="001F5F"/>
                </a:solidFill>
                <a:latin typeface="Calibri"/>
                <a:cs typeface="Calibri"/>
              </a:rPr>
              <a:t>y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thon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has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1800" spc="-35" dirty="0">
                <a:solidFill>
                  <a:srgbClr val="001F5F"/>
                </a:solidFill>
                <a:latin typeface="Calibri"/>
                <a:cs typeface="Calibri"/>
              </a:rPr>
              <a:t>w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types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f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type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001F5F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n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v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1800" spc="-50" dirty="0">
                <a:solidFill>
                  <a:srgbClr val="001F5F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on.</a:t>
            </a:r>
            <a:endParaRPr sz="1800">
              <a:latin typeface="Calibri"/>
              <a:cs typeface="Calibri"/>
            </a:endParaRPr>
          </a:p>
          <a:p>
            <a:pPr marL="927100" marR="5222875">
              <a:lnSpc>
                <a:spcPct val="100000"/>
              </a:lnSpc>
            </a:pPr>
            <a:r>
              <a:rPr sz="1800" dirty="0">
                <a:solidFill>
                  <a:srgbClr val="006FC0"/>
                </a:solidFill>
                <a:latin typeface="Calibri"/>
                <a:cs typeface="Calibri"/>
              </a:rPr>
              <a:t>Im</a:t>
            </a:r>
            <a:r>
              <a:rPr sz="1800" spc="5" dirty="0">
                <a:solidFill>
                  <a:srgbClr val="006FC0"/>
                </a:solidFill>
                <a:latin typeface="Calibri"/>
                <a:cs typeface="Calibri"/>
              </a:rPr>
              <a:t>p</a:t>
            </a:r>
            <a:r>
              <a:rPr sz="1800" spc="-5" dirty="0">
                <a:solidFill>
                  <a:srgbClr val="006FC0"/>
                </a:solidFill>
                <a:latin typeface="Calibri"/>
                <a:cs typeface="Calibri"/>
              </a:rPr>
              <a:t>li</a:t>
            </a:r>
            <a:r>
              <a:rPr sz="1800" spc="-20" dirty="0">
                <a:solidFill>
                  <a:srgbClr val="006FC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006FC0"/>
                </a:solidFill>
                <a:latin typeface="Calibri"/>
                <a:cs typeface="Calibri"/>
              </a:rPr>
              <a:t>i</a:t>
            </a:r>
            <a:r>
              <a:rPr sz="1800" spc="-10" dirty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1800" spc="-3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800" spc="-90" dirty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6FC0"/>
                </a:solidFill>
                <a:latin typeface="Calibri"/>
                <a:cs typeface="Calibri"/>
              </a:rPr>
              <a:t>ype</a:t>
            </a:r>
            <a:r>
              <a:rPr sz="1800" spc="-3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alibri"/>
                <a:cs typeface="Calibri"/>
              </a:rPr>
              <a:t>Co</a:t>
            </a:r>
            <a:r>
              <a:rPr sz="1800" spc="-25" dirty="0">
                <a:solidFill>
                  <a:srgbClr val="006FC0"/>
                </a:solidFill>
                <a:latin typeface="Calibri"/>
                <a:cs typeface="Calibri"/>
              </a:rPr>
              <a:t>n</a:t>
            </a:r>
            <a:r>
              <a:rPr sz="1800" spc="-20" dirty="0">
                <a:solidFill>
                  <a:srgbClr val="006FC0"/>
                </a:solidFill>
                <a:latin typeface="Calibri"/>
                <a:cs typeface="Calibri"/>
              </a:rPr>
              <a:t>v</a:t>
            </a:r>
            <a:r>
              <a:rPr sz="1800" spc="-10" dirty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1800" spc="-50" dirty="0">
                <a:solidFill>
                  <a:srgbClr val="006FC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006FC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006FC0"/>
                </a:solidFill>
                <a:latin typeface="Calibri"/>
                <a:cs typeface="Calibri"/>
              </a:rPr>
              <a:t>on</a:t>
            </a:r>
            <a:r>
              <a:rPr sz="1800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alibri"/>
                <a:cs typeface="Calibri"/>
              </a:rPr>
              <a:t>Exp</a:t>
            </a:r>
            <a:r>
              <a:rPr sz="1800" dirty="0">
                <a:solidFill>
                  <a:srgbClr val="006FC0"/>
                </a:solidFill>
                <a:latin typeface="Calibri"/>
                <a:cs typeface="Calibri"/>
              </a:rPr>
              <a:t>l</a:t>
            </a:r>
            <a:r>
              <a:rPr sz="1800" spc="-10" dirty="0">
                <a:solidFill>
                  <a:srgbClr val="006FC0"/>
                </a:solidFill>
                <a:latin typeface="Calibri"/>
                <a:cs typeface="Calibri"/>
              </a:rPr>
              <a:t>i</a:t>
            </a:r>
            <a:r>
              <a:rPr sz="1800" spc="-20" dirty="0">
                <a:solidFill>
                  <a:srgbClr val="006FC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006FC0"/>
                </a:solidFill>
                <a:latin typeface="Calibri"/>
                <a:cs typeface="Calibri"/>
              </a:rPr>
              <a:t>i</a:t>
            </a:r>
            <a:r>
              <a:rPr sz="1800" spc="-10" dirty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1800" spc="-2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800" spc="-90" dirty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006FC0"/>
                </a:solidFill>
                <a:latin typeface="Calibri"/>
                <a:cs typeface="Calibri"/>
              </a:rPr>
              <a:t>ype</a:t>
            </a:r>
            <a:r>
              <a:rPr sz="1800" spc="-4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alibri"/>
                <a:cs typeface="Calibri"/>
              </a:rPr>
              <a:t>Co</a:t>
            </a:r>
            <a:r>
              <a:rPr sz="1800" spc="-25" dirty="0">
                <a:solidFill>
                  <a:srgbClr val="006FC0"/>
                </a:solidFill>
                <a:latin typeface="Calibri"/>
                <a:cs typeface="Calibri"/>
              </a:rPr>
              <a:t>n</a:t>
            </a:r>
            <a:r>
              <a:rPr sz="1800" spc="-20" dirty="0">
                <a:solidFill>
                  <a:srgbClr val="006FC0"/>
                </a:solidFill>
                <a:latin typeface="Calibri"/>
                <a:cs typeface="Calibri"/>
              </a:rPr>
              <a:t>v</a:t>
            </a:r>
            <a:r>
              <a:rPr sz="1800" spc="-10" dirty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1800" spc="-50" dirty="0">
                <a:solidFill>
                  <a:srgbClr val="006FC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006FC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006FC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006FC0"/>
                </a:solidFill>
                <a:latin typeface="Calibri"/>
                <a:cs typeface="Calibri"/>
              </a:rPr>
              <a:t>on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u="heavy" dirty="0">
                <a:solidFill>
                  <a:srgbClr val="001F5F"/>
                </a:solidFill>
                <a:latin typeface="Calibri"/>
                <a:cs typeface="Calibri"/>
              </a:rPr>
              <a:t>Impl</a:t>
            </a:r>
            <a:r>
              <a:rPr sz="1800" u="heavy" spc="-10" dirty="0">
                <a:solidFill>
                  <a:srgbClr val="001F5F"/>
                </a:solidFill>
                <a:latin typeface="Calibri"/>
                <a:cs typeface="Calibri"/>
              </a:rPr>
              <a:t>ici</a:t>
            </a:r>
            <a:r>
              <a:rPr sz="1800" u="heavy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1800" u="heavy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u="heavy" spc="-90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1800" u="heavy" dirty="0">
                <a:solidFill>
                  <a:srgbClr val="001F5F"/>
                </a:solidFill>
                <a:latin typeface="Calibri"/>
                <a:cs typeface="Calibri"/>
              </a:rPr>
              <a:t>ype</a:t>
            </a:r>
            <a:r>
              <a:rPr sz="1800" u="heavy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u="heavy" spc="-5" dirty="0">
                <a:solidFill>
                  <a:srgbClr val="001F5F"/>
                </a:solidFill>
                <a:latin typeface="Calibri"/>
                <a:cs typeface="Calibri"/>
              </a:rPr>
              <a:t>Co</a:t>
            </a:r>
            <a:r>
              <a:rPr sz="1800" u="heavy" spc="-30" dirty="0">
                <a:solidFill>
                  <a:srgbClr val="001F5F"/>
                </a:solidFill>
                <a:latin typeface="Calibri"/>
                <a:cs typeface="Calibri"/>
              </a:rPr>
              <a:t>n</a:t>
            </a:r>
            <a:r>
              <a:rPr sz="1800" u="heavy" spc="-15" dirty="0">
                <a:solidFill>
                  <a:srgbClr val="001F5F"/>
                </a:solidFill>
                <a:latin typeface="Calibri"/>
                <a:cs typeface="Calibri"/>
              </a:rPr>
              <a:t>v</a:t>
            </a:r>
            <a:r>
              <a:rPr sz="1800" u="heavy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1800" u="heavy" spc="-40" dirty="0">
                <a:solidFill>
                  <a:srgbClr val="001F5F"/>
                </a:solidFill>
                <a:latin typeface="Calibri"/>
                <a:cs typeface="Calibri"/>
              </a:rPr>
              <a:t>r</a:t>
            </a:r>
            <a:r>
              <a:rPr sz="1800" u="heavy" spc="-5" dirty="0">
                <a:solidFill>
                  <a:srgbClr val="001F5F"/>
                </a:solidFill>
                <a:latin typeface="Calibri"/>
                <a:cs typeface="Calibri"/>
              </a:rPr>
              <a:t>s</a:t>
            </a:r>
            <a:r>
              <a:rPr sz="1800" u="heavy" dirty="0">
                <a:solidFill>
                  <a:srgbClr val="001F5F"/>
                </a:solidFill>
                <a:latin typeface="Calibri"/>
                <a:cs typeface="Calibri"/>
              </a:rPr>
              <a:t>i</a:t>
            </a:r>
            <a:r>
              <a:rPr sz="1800" u="heavy" spc="-5" dirty="0">
                <a:solidFill>
                  <a:srgbClr val="001F5F"/>
                </a:solidFill>
                <a:latin typeface="Calibri"/>
                <a:cs typeface="Calibri"/>
              </a:rPr>
              <a:t>on: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In</a:t>
            </a:r>
            <a:r>
              <a:rPr sz="1800" spc="8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Im</a:t>
            </a:r>
            <a:r>
              <a:rPr sz="1800" spc="5" dirty="0">
                <a:solidFill>
                  <a:srgbClr val="323298"/>
                </a:solidFill>
                <a:latin typeface="Calibri"/>
                <a:cs typeface="Calibri"/>
              </a:rPr>
              <a:t>p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li</a:t>
            </a:r>
            <a:r>
              <a:rPr sz="1800" spc="-20" dirty="0">
                <a:solidFill>
                  <a:srgbClr val="323298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i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t</a:t>
            </a:r>
            <a:r>
              <a:rPr sz="1800" spc="8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type</a:t>
            </a:r>
            <a:r>
              <a:rPr sz="1800" spc="10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323298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o</a:t>
            </a:r>
            <a:r>
              <a:rPr sz="1800" spc="-25" dirty="0">
                <a:solidFill>
                  <a:srgbClr val="323298"/>
                </a:solidFill>
                <a:latin typeface="Calibri"/>
                <a:cs typeface="Calibri"/>
              </a:rPr>
              <a:t>n</a:t>
            </a:r>
            <a:r>
              <a:rPr sz="1800" spc="-20" dirty="0">
                <a:solidFill>
                  <a:srgbClr val="323298"/>
                </a:solidFill>
                <a:latin typeface="Calibri"/>
                <a:cs typeface="Calibri"/>
              </a:rPr>
              <a:t>v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e</a:t>
            </a:r>
            <a:r>
              <a:rPr sz="1800" spc="-50" dirty="0">
                <a:solidFill>
                  <a:srgbClr val="323298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on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,</a:t>
            </a:r>
            <a:r>
              <a:rPr sz="1800" spc="7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P</a:t>
            </a:r>
            <a:r>
              <a:rPr sz="1800" spc="0" dirty="0">
                <a:solidFill>
                  <a:srgbClr val="323298"/>
                </a:solidFill>
                <a:latin typeface="Calibri"/>
                <a:cs typeface="Calibri"/>
              </a:rPr>
              <a:t>y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t</a:t>
            </a:r>
            <a:r>
              <a:rPr sz="1800" spc="10" dirty="0">
                <a:solidFill>
                  <a:srgbClr val="323298"/>
                </a:solidFill>
                <a:latin typeface="Calibri"/>
                <a:cs typeface="Calibri"/>
              </a:rPr>
              <a:t>h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n</a:t>
            </a:r>
            <a:r>
              <a:rPr sz="1800" spc="8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au</a:t>
            </a:r>
            <a:r>
              <a:rPr sz="1800" spc="-15" dirty="0">
                <a:solidFill>
                  <a:srgbClr val="323298"/>
                </a:solidFill>
                <a:latin typeface="Calibri"/>
                <a:cs typeface="Calibri"/>
              </a:rPr>
              <a:t>t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om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a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i</a:t>
            </a:r>
            <a:r>
              <a:rPr sz="1800" spc="-30" dirty="0">
                <a:solidFill>
                  <a:srgbClr val="323298"/>
                </a:solidFill>
                <a:latin typeface="Calibri"/>
                <a:cs typeface="Calibri"/>
              </a:rPr>
              <a:t>c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all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y</a:t>
            </a:r>
            <a:r>
              <a:rPr sz="1800" spc="8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323298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o</a:t>
            </a:r>
            <a:r>
              <a:rPr sz="1800" spc="-25" dirty="0">
                <a:solidFill>
                  <a:srgbClr val="323298"/>
                </a:solidFill>
                <a:latin typeface="Calibri"/>
                <a:cs typeface="Calibri"/>
              </a:rPr>
              <a:t>n</a:t>
            </a:r>
            <a:r>
              <a:rPr sz="1800" spc="-20" dirty="0">
                <a:solidFill>
                  <a:srgbClr val="323298"/>
                </a:solidFill>
                <a:latin typeface="Calibri"/>
                <a:cs typeface="Calibri"/>
              </a:rPr>
              <a:t>v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erts</a:t>
            </a:r>
            <a:r>
              <a:rPr sz="1800" spc="7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on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e</a:t>
            </a:r>
            <a:r>
              <a:rPr sz="1800" spc="9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d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a</a:t>
            </a:r>
            <a:r>
              <a:rPr sz="1800" spc="-40" dirty="0">
                <a:solidFill>
                  <a:srgbClr val="323298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a</a:t>
            </a:r>
            <a:r>
              <a:rPr sz="1800" spc="7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type</a:t>
            </a:r>
            <a:r>
              <a:rPr sz="1800" spc="8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323298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o</a:t>
            </a:r>
            <a:r>
              <a:rPr sz="1800" spc="7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a</a:t>
            </a:r>
            <a:r>
              <a:rPr sz="1800" spc="10" dirty="0">
                <a:solidFill>
                  <a:srgbClr val="323298"/>
                </a:solidFill>
                <a:latin typeface="Calibri"/>
                <a:cs typeface="Calibri"/>
              </a:rPr>
              <a:t>n</a:t>
            </a:r>
            <a:r>
              <a:rPr sz="1800" spc="-15" dirty="0">
                <a:solidFill>
                  <a:srgbClr val="323298"/>
                </a:solidFill>
                <a:latin typeface="Calibri"/>
                <a:cs typeface="Calibri"/>
              </a:rPr>
              <a:t>othe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r</a:t>
            </a:r>
            <a:r>
              <a:rPr sz="1800" spc="8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d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a</a:t>
            </a:r>
            <a:r>
              <a:rPr sz="1800" spc="-40" dirty="0">
                <a:solidFill>
                  <a:srgbClr val="323298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a</a:t>
            </a:r>
            <a:r>
              <a:rPr sz="180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type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.</a:t>
            </a:r>
            <a:r>
              <a:rPr sz="1800" spc="-4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Th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is</a:t>
            </a:r>
            <a:r>
              <a:rPr sz="1800" spc="-4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p</a:t>
            </a:r>
            <a:r>
              <a:rPr sz="1800" spc="-25" dirty="0">
                <a:solidFill>
                  <a:srgbClr val="323298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o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ce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s</a:t>
            </a:r>
            <a:r>
              <a:rPr sz="1800" spc="-4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do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e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n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't</a:t>
            </a:r>
            <a:r>
              <a:rPr sz="1800" spc="-4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need</a:t>
            </a:r>
            <a:r>
              <a:rPr sz="1800" spc="-2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a</a:t>
            </a:r>
            <a:r>
              <a:rPr sz="1800" spc="-35" dirty="0">
                <a:solidFill>
                  <a:srgbClr val="323298"/>
                </a:solidFill>
                <a:latin typeface="Calibri"/>
                <a:cs typeface="Calibri"/>
              </a:rPr>
              <a:t>n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y</a:t>
            </a:r>
            <a:r>
              <a:rPr sz="1800" spc="-4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u</a:t>
            </a:r>
            <a:r>
              <a:rPr sz="1800" spc="5" dirty="0">
                <a:solidFill>
                  <a:srgbClr val="323298"/>
                </a:solidFill>
                <a:latin typeface="Calibri"/>
                <a:cs typeface="Calibri"/>
              </a:rPr>
              <a:t>s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er</a:t>
            </a:r>
            <a:r>
              <a:rPr sz="1800" spc="-4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i</a:t>
            </a:r>
            <a:r>
              <a:rPr sz="1800" spc="-25" dirty="0">
                <a:solidFill>
                  <a:srgbClr val="323298"/>
                </a:solidFill>
                <a:latin typeface="Calibri"/>
                <a:cs typeface="Calibri"/>
              </a:rPr>
              <a:t>n</a:t>
            </a:r>
            <a:r>
              <a:rPr sz="1800" spc="-20" dirty="0">
                <a:solidFill>
                  <a:srgbClr val="323298"/>
                </a:solidFill>
                <a:latin typeface="Calibri"/>
                <a:cs typeface="Calibri"/>
              </a:rPr>
              <a:t>v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o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l</a:t>
            </a:r>
            <a:r>
              <a:rPr sz="1800" spc="-20" dirty="0">
                <a:solidFill>
                  <a:srgbClr val="323298"/>
                </a:solidFill>
                <a:latin typeface="Calibri"/>
                <a:cs typeface="Calibri"/>
              </a:rPr>
              <a:t>v</a:t>
            </a:r>
            <a:r>
              <a:rPr sz="1800" spc="-15" dirty="0">
                <a:solidFill>
                  <a:srgbClr val="323298"/>
                </a:solidFill>
                <a:latin typeface="Calibri"/>
                <a:cs typeface="Calibri"/>
              </a:rPr>
              <a:t>em</a:t>
            </a:r>
            <a:r>
              <a:rPr sz="1800" spc="-5" dirty="0">
                <a:solidFill>
                  <a:srgbClr val="323298"/>
                </a:solidFill>
                <a:latin typeface="Calibri"/>
                <a:cs typeface="Calibri"/>
              </a:rPr>
              <a:t>e</a:t>
            </a:r>
            <a:r>
              <a:rPr sz="1800" spc="-10" dirty="0">
                <a:solidFill>
                  <a:srgbClr val="323298"/>
                </a:solidFill>
                <a:latin typeface="Calibri"/>
                <a:cs typeface="Calibri"/>
              </a:rPr>
              <a:t>nt</a:t>
            </a:r>
            <a:r>
              <a:rPr sz="1800" dirty="0">
                <a:solidFill>
                  <a:srgbClr val="323298"/>
                </a:solidFill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e</a:t>
            </a:r>
            <a:r>
              <a:rPr sz="1800" spc="25" dirty="0">
                <a:solidFill>
                  <a:srgbClr val="1F487C"/>
                </a:solidFill>
                <a:latin typeface="Calibri"/>
                <a:cs typeface="Calibri"/>
              </a:rPr>
              <a:t>.</a:t>
            </a:r>
            <a:r>
              <a:rPr sz="1800" spc="-10" dirty="0">
                <a:solidFill>
                  <a:srgbClr val="1F487C"/>
                </a:solidFill>
                <a:latin typeface="Calibri"/>
                <a:cs typeface="Calibri"/>
              </a:rPr>
              <a:t>g</a:t>
            </a:r>
            <a:r>
              <a:rPr sz="1800" dirty="0">
                <a:solidFill>
                  <a:srgbClr val="1F487C"/>
                </a:solidFill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num_</a:t>
            </a:r>
            <a:r>
              <a:rPr sz="1600" spc="-5" dirty="0">
                <a:solidFill>
                  <a:srgbClr val="1F487C"/>
                </a:solidFill>
                <a:latin typeface="Calibri"/>
                <a:cs typeface="Calibri"/>
              </a:rPr>
              <a:t>i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n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t</a:t>
            </a:r>
            <a:r>
              <a:rPr sz="1600" spc="-4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=</a:t>
            </a:r>
            <a:r>
              <a:rPr sz="1600" spc="-3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12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num_f</a:t>
            </a:r>
            <a:r>
              <a:rPr sz="1600" dirty="0">
                <a:solidFill>
                  <a:srgbClr val="1F487C"/>
                </a:solidFill>
                <a:latin typeface="Calibri"/>
                <a:cs typeface="Calibri"/>
              </a:rPr>
              <a:t>l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o</a:t>
            </a:r>
            <a:r>
              <a:rPr sz="1600" spc="-40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=</a:t>
            </a:r>
            <a:r>
              <a:rPr sz="1600" spc="-3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10</a:t>
            </a:r>
            <a:r>
              <a:rPr sz="1600" dirty="0">
                <a:solidFill>
                  <a:srgbClr val="1F487C"/>
                </a:solidFill>
                <a:latin typeface="Calibri"/>
                <a:cs typeface="Calibri"/>
              </a:rPr>
              <a:t>.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23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sp>
        <p:nvSpPr>
          <p:cNvPr id="12" name="object 12"/>
          <p:cNvSpPr txBox="1"/>
          <p:nvPr/>
        </p:nvSpPr>
        <p:spPr>
          <a:xfrm>
            <a:off x="316794" y="4826785"/>
            <a:ext cx="394589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num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_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n</a:t>
            </a:r>
            <a:r>
              <a:rPr sz="1600" spc="-25" dirty="0">
                <a:solidFill>
                  <a:srgbClr val="1F487C"/>
                </a:solidFill>
                <a:latin typeface="Calibri"/>
                <a:cs typeface="Calibri"/>
              </a:rPr>
              <a:t>e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w</a:t>
            </a:r>
            <a:r>
              <a:rPr sz="1600" spc="-20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=</a:t>
            </a:r>
            <a:r>
              <a:rPr sz="1600" spc="-3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num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_</a:t>
            </a:r>
            <a:r>
              <a:rPr sz="1600" dirty="0">
                <a:solidFill>
                  <a:srgbClr val="1F487C"/>
                </a:solidFill>
                <a:latin typeface="Calibri"/>
                <a:cs typeface="Calibri"/>
              </a:rPr>
              <a:t>i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n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t</a:t>
            </a:r>
            <a:r>
              <a:rPr sz="1600" spc="-50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+</a:t>
            </a:r>
            <a:r>
              <a:rPr sz="1600" spc="-3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5" dirty="0" err="1">
                <a:solidFill>
                  <a:srgbClr val="1F487C"/>
                </a:solidFill>
                <a:latin typeface="Calibri"/>
                <a:cs typeface="Calibri"/>
              </a:rPr>
              <a:t>num</a:t>
            </a:r>
            <a:r>
              <a:rPr sz="1600" spc="-20" dirty="0" err="1">
                <a:solidFill>
                  <a:srgbClr val="1F487C"/>
                </a:solidFill>
                <a:latin typeface="Calibri"/>
                <a:cs typeface="Calibri"/>
              </a:rPr>
              <a:t>_</a:t>
            </a:r>
            <a:r>
              <a:rPr sz="1600" spc="-5" dirty="0" err="1">
                <a:solidFill>
                  <a:srgbClr val="1F487C"/>
                </a:solidFill>
                <a:latin typeface="Calibri"/>
                <a:cs typeface="Calibri"/>
              </a:rPr>
              <a:t>f</a:t>
            </a:r>
            <a:r>
              <a:rPr sz="1600" spc="5" dirty="0" err="1">
                <a:solidFill>
                  <a:srgbClr val="1F487C"/>
                </a:solidFill>
                <a:latin typeface="Calibri"/>
                <a:cs typeface="Calibri"/>
              </a:rPr>
              <a:t>l</a:t>
            </a:r>
            <a:r>
              <a:rPr sz="1600" spc="-10" dirty="0" err="1">
                <a:solidFill>
                  <a:srgbClr val="1F487C"/>
                </a:solidFill>
                <a:latin typeface="Calibri"/>
                <a:cs typeface="Calibri"/>
              </a:rPr>
              <a:t>o</a:t>
            </a:r>
            <a:r>
              <a:rPr sz="1600" spc="-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endParaRPr lang="en-US" sz="1600" spc="-5" dirty="0" smtClean="0">
              <a:solidFill>
                <a:srgbClr val="1F487C"/>
              </a:solidFill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600" spc="-15" dirty="0" smtClean="0">
                <a:solidFill>
                  <a:srgbClr val="1F487C"/>
                </a:solidFill>
                <a:latin typeface="Calibri"/>
                <a:cs typeface="Calibri"/>
              </a:rPr>
              <a:t>pr</a:t>
            </a:r>
            <a:r>
              <a:rPr sz="1600" spc="-5" dirty="0" smtClean="0">
                <a:solidFill>
                  <a:srgbClr val="1F487C"/>
                </a:solidFill>
                <a:latin typeface="Calibri"/>
                <a:cs typeface="Calibri"/>
              </a:rPr>
              <a:t>i</a:t>
            </a:r>
            <a:r>
              <a:rPr sz="1600" spc="-20" dirty="0" smtClean="0">
                <a:solidFill>
                  <a:srgbClr val="1F487C"/>
                </a:solidFill>
                <a:latin typeface="Calibri"/>
                <a:cs typeface="Calibri"/>
              </a:rPr>
              <a:t>n</a:t>
            </a:r>
            <a:r>
              <a:rPr sz="1600" spc="-10" dirty="0" smtClean="0">
                <a:solidFill>
                  <a:srgbClr val="1F487C"/>
                </a:solidFill>
                <a:latin typeface="Calibri"/>
                <a:cs typeface="Calibri"/>
              </a:rPr>
              <a:t>t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(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"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d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r>
              <a:rPr sz="1600" spc="-30" dirty="0">
                <a:solidFill>
                  <a:srgbClr val="1F487C"/>
                </a:solidFill>
                <a:latin typeface="Calibri"/>
                <a:cs typeface="Calibri"/>
              </a:rPr>
              <a:t>t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type</a:t>
            </a:r>
            <a:r>
              <a:rPr sz="1600" spc="-5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o</a:t>
            </a:r>
            <a:r>
              <a:rPr sz="1600" spc="-5" dirty="0">
                <a:solidFill>
                  <a:srgbClr val="1F487C"/>
                </a:solidFill>
                <a:latin typeface="Calibri"/>
                <a:cs typeface="Calibri"/>
              </a:rPr>
              <a:t>f</a:t>
            </a:r>
            <a:r>
              <a:rPr sz="1600" spc="-2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num_</a:t>
            </a:r>
            <a:r>
              <a:rPr sz="1600" spc="-5" dirty="0">
                <a:solidFill>
                  <a:srgbClr val="1F487C"/>
                </a:solidFill>
                <a:latin typeface="Calibri"/>
                <a:cs typeface="Calibri"/>
              </a:rPr>
              <a:t>i</a:t>
            </a:r>
            <a:r>
              <a:rPr sz="1600" spc="-25" dirty="0">
                <a:solidFill>
                  <a:srgbClr val="1F487C"/>
                </a:solidFill>
                <a:latin typeface="Calibri"/>
                <a:cs typeface="Calibri"/>
              </a:rPr>
              <a:t>n</a:t>
            </a:r>
            <a:r>
              <a:rPr sz="1600" dirty="0">
                <a:solidFill>
                  <a:srgbClr val="1F487C"/>
                </a:solidFill>
                <a:latin typeface="Calibri"/>
                <a:cs typeface="Calibri"/>
              </a:rPr>
              <a:t>t: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"</a:t>
            </a:r>
            <a:r>
              <a:rPr sz="1600" spc="-50" dirty="0">
                <a:solidFill>
                  <a:srgbClr val="1F487C"/>
                </a:solidFill>
                <a:latin typeface="Calibri"/>
                <a:cs typeface="Calibri"/>
              </a:rPr>
              <a:t>,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type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(num_</a:t>
            </a:r>
            <a:r>
              <a:rPr sz="1600" spc="-5" dirty="0">
                <a:solidFill>
                  <a:srgbClr val="1F487C"/>
                </a:solidFill>
                <a:latin typeface="Calibri"/>
                <a:cs typeface="Calibri"/>
              </a:rPr>
              <a:t>i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n</a:t>
            </a:r>
            <a:r>
              <a:rPr sz="1600" spc="-5" dirty="0">
                <a:solidFill>
                  <a:srgbClr val="1F487C"/>
                </a:solidFill>
                <a:latin typeface="Calibri"/>
                <a:cs typeface="Calibri"/>
              </a:rPr>
              <a:t>t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))</a:t>
            </a:r>
            <a:r>
              <a:rPr sz="1600" spc="-10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pr</a:t>
            </a:r>
            <a:r>
              <a:rPr sz="1600" spc="-5" dirty="0">
                <a:solidFill>
                  <a:srgbClr val="1F487C"/>
                </a:solidFill>
                <a:latin typeface="Calibri"/>
                <a:cs typeface="Calibri"/>
              </a:rPr>
              <a:t>i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n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t(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"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d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r>
              <a:rPr sz="1600" spc="-30" dirty="0">
                <a:solidFill>
                  <a:srgbClr val="1F487C"/>
                </a:solidFill>
                <a:latin typeface="Calibri"/>
                <a:cs typeface="Calibri"/>
              </a:rPr>
              <a:t>t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type</a:t>
            </a:r>
            <a:r>
              <a:rPr sz="1600" spc="-5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o</a:t>
            </a:r>
            <a:r>
              <a:rPr sz="1600" spc="-5" dirty="0">
                <a:solidFill>
                  <a:srgbClr val="1F487C"/>
                </a:solidFill>
                <a:latin typeface="Calibri"/>
                <a:cs typeface="Calibri"/>
              </a:rPr>
              <a:t>f</a:t>
            </a:r>
            <a:r>
              <a:rPr sz="1600" spc="-2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num_</a:t>
            </a:r>
            <a:r>
              <a:rPr sz="1600" dirty="0">
                <a:solidFill>
                  <a:srgbClr val="1F487C"/>
                </a:solidFill>
                <a:latin typeface="Calibri"/>
                <a:cs typeface="Calibri"/>
              </a:rPr>
              <a:t>fl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o</a:t>
            </a:r>
            <a:r>
              <a:rPr sz="1600" dirty="0">
                <a:solidFill>
                  <a:srgbClr val="1F487C"/>
                </a:solidFill>
                <a:latin typeface="Calibri"/>
                <a:cs typeface="Calibri"/>
              </a:rPr>
              <a:t>: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"</a:t>
            </a:r>
            <a:r>
              <a:rPr sz="1600" spc="-50" dirty="0">
                <a:solidFill>
                  <a:srgbClr val="1F487C"/>
                </a:solidFill>
                <a:latin typeface="Calibri"/>
                <a:cs typeface="Calibri"/>
              </a:rPr>
              <a:t>,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type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(num_f</a:t>
            </a:r>
            <a:r>
              <a:rPr sz="1600" dirty="0">
                <a:solidFill>
                  <a:srgbClr val="1F487C"/>
                </a:solidFill>
                <a:latin typeface="Calibri"/>
                <a:cs typeface="Calibri"/>
              </a:rPr>
              <a:t>l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o))</a:t>
            </a:r>
            <a:r>
              <a:rPr sz="1600" spc="-10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pr</a:t>
            </a:r>
            <a:r>
              <a:rPr sz="1600" spc="-5" dirty="0">
                <a:solidFill>
                  <a:srgbClr val="1F487C"/>
                </a:solidFill>
                <a:latin typeface="Calibri"/>
                <a:cs typeface="Calibri"/>
              </a:rPr>
              <a:t>i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n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t(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"</a:t>
            </a:r>
            <a:r>
              <a:rPr sz="1600" spc="-100" dirty="0">
                <a:solidFill>
                  <a:srgbClr val="1F487C"/>
                </a:solidFill>
                <a:latin typeface="Calibri"/>
                <a:cs typeface="Calibri"/>
              </a:rPr>
              <a:t>V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r>
              <a:rPr sz="1600" dirty="0">
                <a:solidFill>
                  <a:srgbClr val="1F487C"/>
                </a:solidFill>
                <a:latin typeface="Calibri"/>
                <a:cs typeface="Calibri"/>
              </a:rPr>
              <a:t>l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u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e</a:t>
            </a:r>
            <a:r>
              <a:rPr sz="1600" spc="-3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o</a:t>
            </a:r>
            <a:r>
              <a:rPr sz="1600" spc="-5" dirty="0">
                <a:solidFill>
                  <a:srgbClr val="1F487C"/>
                </a:solidFill>
                <a:latin typeface="Calibri"/>
                <a:cs typeface="Calibri"/>
              </a:rPr>
              <a:t>f</a:t>
            </a:r>
            <a:r>
              <a:rPr sz="1600" spc="-2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num_n</a:t>
            </a:r>
            <a:r>
              <a:rPr sz="1600" spc="-25" dirty="0">
                <a:solidFill>
                  <a:srgbClr val="1F487C"/>
                </a:solidFill>
                <a:latin typeface="Calibri"/>
                <a:cs typeface="Calibri"/>
              </a:rPr>
              <a:t>e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w</a:t>
            </a:r>
            <a:r>
              <a:rPr sz="1600" dirty="0">
                <a:solidFill>
                  <a:srgbClr val="1F487C"/>
                </a:solidFill>
                <a:latin typeface="Calibri"/>
                <a:cs typeface="Calibri"/>
              </a:rPr>
              <a:t>: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",num_n</a:t>
            </a:r>
            <a:r>
              <a:rPr sz="1600" spc="-25" dirty="0">
                <a:solidFill>
                  <a:srgbClr val="1F487C"/>
                </a:solidFill>
                <a:latin typeface="Calibri"/>
                <a:cs typeface="Calibri"/>
              </a:rPr>
              <a:t>e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w)</a:t>
            </a:r>
            <a:r>
              <a:rPr sz="1600" spc="-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pr</a:t>
            </a:r>
            <a:r>
              <a:rPr sz="1600" spc="-5" dirty="0">
                <a:solidFill>
                  <a:srgbClr val="1F487C"/>
                </a:solidFill>
                <a:latin typeface="Calibri"/>
                <a:cs typeface="Calibri"/>
              </a:rPr>
              <a:t>i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n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t(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"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d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r>
              <a:rPr sz="1600" spc="-30" dirty="0">
                <a:solidFill>
                  <a:srgbClr val="1F487C"/>
                </a:solidFill>
                <a:latin typeface="Calibri"/>
                <a:cs typeface="Calibri"/>
              </a:rPr>
              <a:t>t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type</a:t>
            </a:r>
            <a:r>
              <a:rPr sz="1600" spc="-5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o</a:t>
            </a:r>
            <a:r>
              <a:rPr sz="1600" spc="-5" dirty="0">
                <a:solidFill>
                  <a:srgbClr val="1F487C"/>
                </a:solidFill>
                <a:latin typeface="Calibri"/>
                <a:cs typeface="Calibri"/>
              </a:rPr>
              <a:t>f</a:t>
            </a:r>
            <a:r>
              <a:rPr sz="1600" spc="-2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num_n</a:t>
            </a:r>
            <a:r>
              <a:rPr sz="1600" spc="-25" dirty="0">
                <a:solidFill>
                  <a:srgbClr val="1F487C"/>
                </a:solidFill>
                <a:latin typeface="Calibri"/>
                <a:cs typeface="Calibri"/>
              </a:rPr>
              <a:t>e</a:t>
            </a:r>
            <a:r>
              <a:rPr sz="1600" spc="-20" dirty="0">
                <a:solidFill>
                  <a:srgbClr val="1F487C"/>
                </a:solidFill>
                <a:latin typeface="Calibri"/>
                <a:cs typeface="Calibri"/>
              </a:rPr>
              <a:t>w</a:t>
            </a:r>
            <a:r>
              <a:rPr sz="1600" dirty="0">
                <a:solidFill>
                  <a:srgbClr val="1F487C"/>
                </a:solidFill>
                <a:latin typeface="Calibri"/>
                <a:cs typeface="Calibri"/>
              </a:rPr>
              <a:t>: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"</a:t>
            </a:r>
            <a:r>
              <a:rPr sz="1600" spc="-50" dirty="0">
                <a:solidFill>
                  <a:srgbClr val="1F487C"/>
                </a:solidFill>
                <a:latin typeface="Calibri"/>
                <a:cs typeface="Calibri"/>
              </a:rPr>
              <a:t>,</a:t>
            </a:r>
            <a:r>
              <a:rPr sz="1600" spc="-10" dirty="0">
                <a:solidFill>
                  <a:srgbClr val="1F487C"/>
                </a:solidFill>
                <a:latin typeface="Calibri"/>
                <a:cs typeface="Calibri"/>
              </a:rPr>
              <a:t>typ</a:t>
            </a:r>
            <a:r>
              <a:rPr sz="1600" spc="-15" dirty="0">
                <a:solidFill>
                  <a:srgbClr val="1F487C"/>
                </a:solidFill>
                <a:latin typeface="Calibri"/>
                <a:cs typeface="Calibri"/>
              </a:rPr>
              <a:t>e(num_new</a:t>
            </a:r>
            <a:r>
              <a:rPr sz="1600" dirty="0">
                <a:solidFill>
                  <a:srgbClr val="1F487C"/>
                </a:solidFill>
                <a:latin typeface="Calibri"/>
                <a:cs typeface="Calibri"/>
              </a:rPr>
              <a:t>))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49447" y="4869457"/>
            <a:ext cx="2896235" cy="1057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UT</a:t>
            </a:r>
            <a:r>
              <a:rPr sz="1400" spc="-15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UT</a:t>
            </a:r>
            <a:endParaRPr sz="1400">
              <a:latin typeface="Calibri"/>
              <a:cs typeface="Calibri"/>
            </a:endParaRPr>
          </a:p>
          <a:p>
            <a:pPr marL="12700" marR="125095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(</a:t>
            </a:r>
            <a:r>
              <a:rPr sz="1400" dirty="0">
                <a:latin typeface="Calibri"/>
                <a:cs typeface="Calibri"/>
              </a:rPr>
              <a:t>'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spc="-15" dirty="0">
                <a:latin typeface="Calibri"/>
                <a:cs typeface="Calibri"/>
              </a:rPr>
              <a:t>ata</a:t>
            </a:r>
            <a:r>
              <a:rPr sz="1400" dirty="0">
                <a:latin typeface="Calibri"/>
                <a:cs typeface="Calibri"/>
              </a:rPr>
              <a:t>ty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num</a:t>
            </a:r>
            <a:r>
              <a:rPr sz="1400" dirty="0">
                <a:latin typeface="Calibri"/>
                <a:cs typeface="Calibri"/>
              </a:rPr>
              <a:t>_i</a:t>
            </a:r>
            <a:r>
              <a:rPr sz="1400" spc="-25" dirty="0">
                <a:latin typeface="Calibri"/>
                <a:cs typeface="Calibri"/>
              </a:rPr>
              <a:t>n</a:t>
            </a:r>
            <a:r>
              <a:rPr sz="1400" spc="-5" dirty="0">
                <a:latin typeface="Calibri"/>
                <a:cs typeface="Calibri"/>
              </a:rPr>
              <a:t>t:</a:t>
            </a:r>
            <a:r>
              <a:rPr sz="1400" dirty="0">
                <a:latin typeface="Calibri"/>
                <a:cs typeface="Calibri"/>
              </a:rPr>
              <a:t>',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&lt;</a:t>
            </a:r>
            <a:r>
              <a:rPr sz="1400" spc="-10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y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Calibri"/>
                <a:cs typeface="Calibri"/>
              </a:rPr>
              <a:t>'</a:t>
            </a:r>
            <a:r>
              <a:rPr sz="1400" dirty="0">
                <a:latin typeface="Calibri"/>
                <a:cs typeface="Calibri"/>
              </a:rPr>
              <a:t>i</a:t>
            </a:r>
            <a:r>
              <a:rPr sz="1400" spc="-20" dirty="0">
                <a:latin typeface="Calibri"/>
                <a:cs typeface="Calibri"/>
              </a:rPr>
              <a:t>n</a:t>
            </a:r>
            <a:r>
              <a:rPr sz="1400" spc="-5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'&gt;)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(</a:t>
            </a:r>
            <a:r>
              <a:rPr sz="1400" dirty="0">
                <a:latin typeface="Calibri"/>
                <a:cs typeface="Calibri"/>
              </a:rPr>
              <a:t>'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spc="-15" dirty="0">
                <a:latin typeface="Calibri"/>
                <a:cs typeface="Calibri"/>
              </a:rPr>
              <a:t>ata</a:t>
            </a:r>
            <a:r>
              <a:rPr sz="1400" dirty="0">
                <a:latin typeface="Calibri"/>
                <a:cs typeface="Calibri"/>
              </a:rPr>
              <a:t>ty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num</a:t>
            </a:r>
            <a:r>
              <a:rPr sz="1400" dirty="0">
                <a:latin typeface="Calibri"/>
                <a:cs typeface="Calibri"/>
              </a:rPr>
              <a:t>_fl</a:t>
            </a:r>
            <a:r>
              <a:rPr sz="1400" spc="5" dirty="0">
                <a:latin typeface="Calibri"/>
                <a:cs typeface="Calibri"/>
              </a:rPr>
              <a:t>o</a:t>
            </a:r>
            <a:r>
              <a:rPr sz="1400" spc="-5" dirty="0">
                <a:latin typeface="Calibri"/>
                <a:cs typeface="Calibri"/>
              </a:rPr>
              <a:t>:</a:t>
            </a:r>
            <a:r>
              <a:rPr sz="1400" dirty="0">
                <a:latin typeface="Calibri"/>
                <a:cs typeface="Calibri"/>
              </a:rPr>
              <a:t>',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&lt;</a:t>
            </a:r>
            <a:r>
              <a:rPr sz="1400" spc="-10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y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'flo</a:t>
            </a:r>
            <a:r>
              <a:rPr sz="1400" spc="-1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t'&gt;)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(</a:t>
            </a:r>
            <a:r>
              <a:rPr sz="1400" dirty="0">
                <a:latin typeface="Calibri"/>
                <a:cs typeface="Calibri"/>
              </a:rPr>
              <a:t>'</a:t>
            </a:r>
            <a:r>
              <a:rPr sz="1400" spc="-75" dirty="0">
                <a:latin typeface="Calibri"/>
                <a:cs typeface="Calibri"/>
              </a:rPr>
              <a:t>V</a:t>
            </a:r>
            <a:r>
              <a:rPr sz="1400" dirty="0">
                <a:latin typeface="Calibri"/>
                <a:cs typeface="Calibri"/>
              </a:rPr>
              <a:t>al</a:t>
            </a:r>
            <a:r>
              <a:rPr sz="1400" spc="-5" dirty="0">
                <a:latin typeface="Calibri"/>
                <a:cs typeface="Calibri"/>
              </a:rPr>
              <a:t>u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Calibri"/>
                <a:cs typeface="Calibri"/>
              </a:rPr>
              <a:t>o</a:t>
            </a:r>
            <a:r>
              <a:rPr sz="1400" dirty="0">
                <a:latin typeface="Calibri"/>
                <a:cs typeface="Calibri"/>
              </a:rPr>
              <a:t>f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nu</a:t>
            </a:r>
            <a:r>
              <a:rPr sz="1400" dirty="0">
                <a:latin typeface="Calibri"/>
                <a:cs typeface="Calibri"/>
              </a:rPr>
              <a:t>m</a:t>
            </a:r>
            <a:r>
              <a:rPr sz="1400" spc="-10" dirty="0">
                <a:latin typeface="Calibri"/>
                <a:cs typeface="Calibri"/>
              </a:rPr>
              <a:t>_n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spc="5" dirty="0">
                <a:latin typeface="Calibri"/>
                <a:cs typeface="Calibri"/>
              </a:rPr>
              <a:t>w</a:t>
            </a:r>
            <a:r>
              <a:rPr sz="1400" spc="-5" dirty="0">
                <a:latin typeface="Calibri"/>
                <a:cs typeface="Calibri"/>
              </a:rPr>
              <a:t>:</a:t>
            </a:r>
            <a:r>
              <a:rPr sz="1400" dirty="0">
                <a:latin typeface="Calibri"/>
                <a:cs typeface="Calibri"/>
              </a:rPr>
              <a:t>',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2</a:t>
            </a:r>
            <a:r>
              <a:rPr sz="1400" spc="-10" dirty="0">
                <a:latin typeface="Calibri"/>
                <a:cs typeface="Calibri"/>
              </a:rPr>
              <a:t>2</a:t>
            </a:r>
            <a:r>
              <a:rPr sz="1400" dirty="0">
                <a:latin typeface="Calibri"/>
                <a:cs typeface="Calibri"/>
              </a:rPr>
              <a:t>.2</a:t>
            </a:r>
            <a:r>
              <a:rPr sz="1400" spc="-10" dirty="0">
                <a:latin typeface="Calibri"/>
                <a:cs typeface="Calibri"/>
              </a:rPr>
              <a:t>3</a:t>
            </a:r>
            <a:r>
              <a:rPr sz="1400" dirty="0">
                <a:latin typeface="Calibri"/>
                <a:cs typeface="Calibri"/>
              </a:rPr>
              <a:t>)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Calibri"/>
                <a:cs typeface="Calibri"/>
              </a:rPr>
              <a:t>(</a:t>
            </a:r>
            <a:r>
              <a:rPr sz="1400" dirty="0">
                <a:latin typeface="Calibri"/>
                <a:cs typeface="Calibri"/>
              </a:rPr>
              <a:t>'</a:t>
            </a:r>
            <a:r>
              <a:rPr sz="1400" spc="-10" dirty="0">
                <a:latin typeface="Calibri"/>
                <a:cs typeface="Calibri"/>
              </a:rPr>
              <a:t>d</a:t>
            </a:r>
            <a:r>
              <a:rPr sz="1400" spc="-15" dirty="0">
                <a:latin typeface="Calibri"/>
                <a:cs typeface="Calibri"/>
              </a:rPr>
              <a:t>ata</a:t>
            </a:r>
            <a:r>
              <a:rPr sz="1400" dirty="0">
                <a:latin typeface="Calibri"/>
                <a:cs typeface="Calibri"/>
              </a:rPr>
              <a:t>ty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Calibri"/>
                <a:cs typeface="Calibri"/>
              </a:rPr>
              <a:t>num</a:t>
            </a:r>
            <a:r>
              <a:rPr sz="1400" dirty="0">
                <a:latin typeface="Calibri"/>
                <a:cs typeface="Calibri"/>
              </a:rPr>
              <a:t>_</a:t>
            </a:r>
            <a:r>
              <a:rPr sz="1400" spc="-10" dirty="0">
                <a:latin typeface="Calibri"/>
                <a:cs typeface="Calibri"/>
              </a:rPr>
              <a:t>n</a:t>
            </a:r>
            <a:r>
              <a:rPr sz="1400" spc="-15" dirty="0">
                <a:latin typeface="Calibri"/>
                <a:cs typeface="Calibri"/>
              </a:rPr>
              <a:t>e</a:t>
            </a:r>
            <a:r>
              <a:rPr sz="1400" spc="5" dirty="0">
                <a:latin typeface="Calibri"/>
                <a:cs typeface="Calibri"/>
              </a:rPr>
              <a:t>w</a:t>
            </a:r>
            <a:r>
              <a:rPr sz="1400" spc="-5" dirty="0">
                <a:latin typeface="Calibri"/>
                <a:cs typeface="Calibri"/>
              </a:rPr>
              <a:t>:</a:t>
            </a:r>
            <a:r>
              <a:rPr sz="1400" dirty="0">
                <a:latin typeface="Calibri"/>
                <a:cs typeface="Calibri"/>
              </a:rPr>
              <a:t>',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&lt;</a:t>
            </a:r>
            <a:r>
              <a:rPr sz="1400" spc="-10" dirty="0">
                <a:latin typeface="Calibri"/>
                <a:cs typeface="Calibri"/>
              </a:rPr>
              <a:t>t</a:t>
            </a:r>
            <a:r>
              <a:rPr sz="1400" dirty="0">
                <a:latin typeface="Calibri"/>
                <a:cs typeface="Calibri"/>
              </a:rPr>
              <a:t>y</a:t>
            </a:r>
            <a:r>
              <a:rPr sz="1400" spc="-10" dirty="0">
                <a:latin typeface="Calibri"/>
                <a:cs typeface="Calibri"/>
              </a:rPr>
              <a:t>p</a:t>
            </a:r>
            <a:r>
              <a:rPr sz="1400" dirty="0">
                <a:latin typeface="Calibri"/>
                <a:cs typeface="Calibri"/>
              </a:rPr>
              <a:t>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Calibri"/>
                <a:cs typeface="Calibri"/>
              </a:rPr>
              <a:t>'flo</a:t>
            </a:r>
            <a:r>
              <a:rPr sz="1400" spc="-15" dirty="0">
                <a:latin typeface="Calibri"/>
                <a:cs typeface="Calibri"/>
              </a:rPr>
              <a:t>a</a:t>
            </a:r>
            <a:r>
              <a:rPr sz="1400" dirty="0">
                <a:latin typeface="Calibri"/>
                <a:cs typeface="Calibri"/>
              </a:rPr>
              <a:t>t'&gt;)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141" y="995700"/>
            <a:ext cx="3016250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7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ype</a:t>
            </a:r>
            <a:r>
              <a:rPr sz="3600" spc="-10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v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spc="-8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0737" y="1524762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80766" y="1650137"/>
            <a:ext cx="7392034" cy="4815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50"/>
              </a:lnSpc>
            </a:pPr>
            <a:r>
              <a:rPr sz="2400" spc="-20" dirty="0">
                <a:solidFill>
                  <a:srgbClr val="006FC0"/>
                </a:solidFill>
                <a:latin typeface="Arial"/>
                <a:cs typeface="Arial"/>
              </a:rPr>
              <a:t>E</a:t>
            </a:r>
            <a:r>
              <a:rPr sz="2400" spc="-35" dirty="0">
                <a:solidFill>
                  <a:srgbClr val="006FC0"/>
                </a:solidFill>
                <a:latin typeface="Arial"/>
                <a:cs typeface="Arial"/>
              </a:rPr>
              <a:t>x</a:t>
            </a:r>
            <a:r>
              <a:rPr sz="2400" spc="-5" dirty="0">
                <a:solidFill>
                  <a:srgbClr val="006FC0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006FC0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srgbClr val="006FC0"/>
                </a:solidFill>
                <a:latin typeface="Arial"/>
                <a:cs typeface="Arial"/>
              </a:rPr>
              <a:t>ic</a:t>
            </a:r>
            <a:r>
              <a:rPr sz="2400" spc="-10" dirty="0">
                <a:solidFill>
                  <a:srgbClr val="006FC0"/>
                </a:solidFill>
                <a:latin typeface="Arial"/>
                <a:cs typeface="Arial"/>
              </a:rPr>
              <a:t>it</a:t>
            </a:r>
            <a:r>
              <a:rPr sz="2400" spc="6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spc="-155" dirty="0">
                <a:solidFill>
                  <a:srgbClr val="006FC0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006FC0"/>
                </a:solidFill>
                <a:latin typeface="Arial"/>
                <a:cs typeface="Arial"/>
              </a:rPr>
              <a:t>ype</a:t>
            </a:r>
            <a:r>
              <a:rPr sz="2400" spc="6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Arial"/>
                <a:cs typeface="Arial"/>
              </a:rPr>
              <a:t>Co</a:t>
            </a:r>
            <a:r>
              <a:rPr sz="2400" spc="-10" dirty="0">
                <a:solidFill>
                  <a:srgbClr val="006FC0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006FC0"/>
                </a:solidFill>
                <a:latin typeface="Arial"/>
                <a:cs typeface="Arial"/>
              </a:rPr>
              <a:t>versio</a:t>
            </a:r>
            <a:r>
              <a:rPr sz="2400" spc="-5" dirty="0">
                <a:solidFill>
                  <a:srgbClr val="006FC0"/>
                </a:solidFill>
                <a:latin typeface="Arial"/>
                <a:cs typeface="Arial"/>
              </a:rPr>
              <a:t>n</a:t>
            </a:r>
            <a:r>
              <a:rPr sz="2400" spc="-10" dirty="0">
                <a:solidFill>
                  <a:srgbClr val="006FC0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130"/>
              </a:lnSpc>
            </a:pPr>
            <a:r>
              <a:rPr sz="1800" dirty="0">
                <a:latin typeface="Calibri"/>
                <a:cs typeface="Calibri"/>
              </a:rPr>
              <a:t>In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Exp</a:t>
            </a:r>
            <a:r>
              <a:rPr sz="1800" spc="-10" dirty="0">
                <a:latin typeface="Calibri"/>
                <a:cs typeface="Calibri"/>
              </a:rPr>
              <a:t>lici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9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ype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Co</a:t>
            </a:r>
            <a:r>
              <a:rPr sz="1800" spc="-25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s</a:t>
            </a:r>
            <a:r>
              <a:rPr sz="180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on</a:t>
            </a:r>
            <a:r>
              <a:rPr sz="1800" dirty="0">
                <a:latin typeface="Calibri"/>
                <a:cs typeface="Calibri"/>
              </a:rPr>
              <a:t>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us</a:t>
            </a:r>
            <a:r>
              <a:rPr sz="1800" spc="5" dirty="0">
                <a:latin typeface="Calibri"/>
                <a:cs typeface="Calibri"/>
              </a:rPr>
              <a:t>e</a:t>
            </a:r>
            <a:r>
              <a:rPr sz="1800" spc="-45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25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ert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3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type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an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obj</a:t>
            </a:r>
            <a:r>
              <a:rPr sz="1800" spc="5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equ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3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ed</a:t>
            </a:r>
            <a:endParaRPr sz="1800">
              <a:latin typeface="Calibri"/>
              <a:cs typeface="Calibri"/>
            </a:endParaRPr>
          </a:p>
          <a:p>
            <a:pPr marL="12700" marR="10795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typ</a:t>
            </a:r>
            <a:r>
              <a:rPr sz="1800" spc="-5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85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5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the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</a:t>
            </a:r>
            <a:r>
              <a:rPr sz="1800" spc="-2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ed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f</a:t>
            </a:r>
            <a:r>
              <a:rPr sz="180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ne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f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5" dirty="0">
                <a:latin typeface="Calibri"/>
                <a:cs typeface="Calibri"/>
              </a:rPr>
              <a:t>nction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li</a:t>
            </a:r>
            <a:r>
              <a:rPr sz="1800" spc="-75" dirty="0">
                <a:latin typeface="Calibri"/>
                <a:cs typeface="Calibri"/>
              </a:rPr>
              <a:t>k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(</a:t>
            </a:r>
            <a:r>
              <a:rPr sz="1800" spc="-15" dirty="0">
                <a:latin typeface="Calibri"/>
                <a:cs typeface="Calibri"/>
              </a:rPr>
              <a:t>)</a:t>
            </a:r>
            <a:r>
              <a:rPr sz="1800" spc="-10" dirty="0">
                <a:latin typeface="Calibri"/>
                <a:cs typeface="Calibri"/>
              </a:rPr>
              <a:t>,</a:t>
            </a:r>
            <a:r>
              <a:rPr sz="1800" spc="-5" dirty="0">
                <a:latin typeface="Calibri"/>
                <a:cs typeface="Calibri"/>
              </a:rPr>
              <a:t>f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(</a:t>
            </a:r>
            <a:r>
              <a:rPr sz="1800" spc="-15" dirty="0">
                <a:latin typeface="Calibri"/>
                <a:cs typeface="Calibri"/>
              </a:rPr>
              <a:t>),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(</a:t>
            </a:r>
            <a:r>
              <a:rPr sz="1800" dirty="0">
                <a:latin typeface="Calibri"/>
                <a:cs typeface="Calibri"/>
              </a:rPr>
              <a:t>)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25" dirty="0">
                <a:latin typeface="Calibri"/>
                <a:cs typeface="Calibri"/>
              </a:rPr>
              <a:t>.</a:t>
            </a:r>
            <a:r>
              <a:rPr sz="1800" dirty="0">
                <a:latin typeface="Calibri"/>
                <a:cs typeface="Calibri"/>
              </a:rPr>
              <a:t>g.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600" spc="-15" dirty="0">
                <a:latin typeface="Arial"/>
                <a:cs typeface="Arial"/>
              </a:rPr>
              <a:t>num_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-15" dirty="0">
                <a:latin typeface="Arial"/>
                <a:cs typeface="Arial"/>
              </a:rPr>
              <a:t>n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=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12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num_</a:t>
            </a:r>
            <a:r>
              <a:rPr sz="1600" spc="-5" dirty="0">
                <a:latin typeface="Arial"/>
                <a:cs typeface="Arial"/>
              </a:rPr>
              <a:t>str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=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"45"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print("Dat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spc="-30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o</a:t>
            </a:r>
            <a:r>
              <a:rPr sz="1600" spc="-5" dirty="0">
                <a:latin typeface="Arial"/>
                <a:cs typeface="Arial"/>
              </a:rPr>
              <a:t>f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Arial"/>
                <a:cs typeface="Arial"/>
              </a:rPr>
              <a:t>num</a:t>
            </a:r>
            <a:r>
              <a:rPr sz="1600" dirty="0">
                <a:latin typeface="Arial"/>
                <a:cs typeface="Arial"/>
              </a:rPr>
              <a:t>_</a:t>
            </a:r>
            <a:r>
              <a:rPr sz="1600" spc="-5" dirty="0">
                <a:latin typeface="Arial"/>
                <a:cs typeface="Arial"/>
              </a:rPr>
              <a:t>i</a:t>
            </a:r>
            <a:r>
              <a:rPr sz="1600" spc="-15" dirty="0">
                <a:latin typeface="Arial"/>
                <a:cs typeface="Arial"/>
              </a:rPr>
              <a:t>n</a:t>
            </a:r>
            <a:r>
              <a:rPr sz="1600" spc="-5" dirty="0">
                <a:latin typeface="Arial"/>
                <a:cs typeface="Arial"/>
              </a:rPr>
              <a:t>t:",t</a:t>
            </a:r>
            <a:r>
              <a:rPr sz="1600" spc="-30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pe(num_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-15" dirty="0">
                <a:latin typeface="Arial"/>
                <a:cs typeface="Arial"/>
              </a:rPr>
              <a:t>n</a:t>
            </a:r>
            <a:r>
              <a:rPr sz="1600" dirty="0">
                <a:latin typeface="Arial"/>
                <a:cs typeface="Arial"/>
              </a:rPr>
              <a:t>t))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pr</a:t>
            </a:r>
            <a:r>
              <a:rPr sz="1600" spc="-5" dirty="0">
                <a:latin typeface="Arial"/>
                <a:cs typeface="Arial"/>
              </a:rPr>
              <a:t>i</a:t>
            </a:r>
            <a:r>
              <a:rPr sz="1600" spc="-15" dirty="0">
                <a:latin typeface="Arial"/>
                <a:cs typeface="Arial"/>
              </a:rPr>
              <a:t>nt(</a:t>
            </a:r>
            <a:r>
              <a:rPr sz="1600" spc="-10" dirty="0">
                <a:latin typeface="Arial"/>
                <a:cs typeface="Arial"/>
              </a:rPr>
              <a:t>"</a:t>
            </a:r>
            <a:r>
              <a:rPr sz="1600" spc="-15" dirty="0">
                <a:latin typeface="Arial"/>
                <a:cs typeface="Arial"/>
              </a:rPr>
              <a:t>Dat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spc="-30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o</a:t>
            </a:r>
            <a:r>
              <a:rPr sz="1600" spc="-5" dirty="0">
                <a:latin typeface="Arial"/>
                <a:cs typeface="Arial"/>
              </a:rPr>
              <a:t>f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num_st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befo</a:t>
            </a:r>
            <a:r>
              <a:rPr sz="1600" spc="-20" dirty="0">
                <a:latin typeface="Arial"/>
                <a:cs typeface="Arial"/>
              </a:rPr>
              <a:t>r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0" dirty="0">
                <a:latin typeface="Arial"/>
                <a:cs typeface="Arial"/>
              </a:rPr>
              <a:t>T</a:t>
            </a:r>
            <a:r>
              <a:rPr sz="1600" spc="-30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Cast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-15" dirty="0">
                <a:latin typeface="Arial"/>
                <a:cs typeface="Arial"/>
              </a:rPr>
              <a:t>ng:"</a:t>
            </a:r>
            <a:r>
              <a:rPr sz="1600" spc="-5" dirty="0">
                <a:latin typeface="Arial"/>
                <a:cs typeface="Arial"/>
              </a:rPr>
              <a:t>,t</a:t>
            </a:r>
            <a:r>
              <a:rPr sz="1600" spc="-30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pe(num_str</a:t>
            </a:r>
            <a:r>
              <a:rPr sz="1600" spc="-5" dirty="0">
                <a:latin typeface="Arial"/>
                <a:cs typeface="Arial"/>
              </a:rPr>
              <a:t>))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num_</a:t>
            </a:r>
            <a:r>
              <a:rPr sz="1600" spc="-5" dirty="0">
                <a:latin typeface="Arial"/>
                <a:cs typeface="Arial"/>
              </a:rPr>
              <a:t>str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=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Arial"/>
                <a:cs typeface="Arial"/>
              </a:rPr>
              <a:t>i</a:t>
            </a:r>
            <a:r>
              <a:rPr sz="1600" spc="-15" dirty="0">
                <a:latin typeface="Arial"/>
                <a:cs typeface="Arial"/>
              </a:rPr>
              <a:t>n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spc="-15" dirty="0">
                <a:latin typeface="Arial"/>
                <a:cs typeface="Arial"/>
              </a:rPr>
              <a:t>(num_</a:t>
            </a:r>
            <a:r>
              <a:rPr sz="1600" spc="-5" dirty="0">
                <a:latin typeface="Arial"/>
                <a:cs typeface="Arial"/>
              </a:rPr>
              <a:t>st</a:t>
            </a:r>
            <a:r>
              <a:rPr sz="1600" spc="-15" dirty="0">
                <a:latin typeface="Arial"/>
                <a:cs typeface="Arial"/>
              </a:rPr>
              <a:t>r</a:t>
            </a:r>
            <a:r>
              <a:rPr sz="1600" spc="-10" dirty="0"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  <a:p>
            <a:pPr marL="12700" marR="1738630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print("Dat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spc="-30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o</a:t>
            </a:r>
            <a:r>
              <a:rPr sz="1600" spc="-5" dirty="0">
                <a:latin typeface="Arial"/>
                <a:cs typeface="Arial"/>
              </a:rPr>
              <a:t>f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num_</a:t>
            </a:r>
            <a:r>
              <a:rPr sz="1600" spc="-5" dirty="0">
                <a:latin typeface="Arial"/>
                <a:cs typeface="Arial"/>
              </a:rPr>
              <a:t>str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afte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100" dirty="0">
                <a:latin typeface="Arial"/>
                <a:cs typeface="Arial"/>
              </a:rPr>
              <a:t>T</a:t>
            </a:r>
            <a:r>
              <a:rPr sz="1600" spc="-30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Arial"/>
                <a:cs typeface="Arial"/>
              </a:rPr>
              <a:t>Ca</a:t>
            </a:r>
            <a:r>
              <a:rPr sz="1600" spc="-10" dirty="0">
                <a:latin typeface="Arial"/>
                <a:cs typeface="Arial"/>
              </a:rPr>
              <a:t>sti</a:t>
            </a:r>
            <a:r>
              <a:rPr sz="1600" spc="-15" dirty="0">
                <a:latin typeface="Arial"/>
                <a:cs typeface="Arial"/>
              </a:rPr>
              <a:t>ng:",t</a:t>
            </a:r>
            <a:r>
              <a:rPr sz="1600" spc="-30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-15" dirty="0">
                <a:latin typeface="Arial"/>
                <a:cs typeface="Arial"/>
              </a:rPr>
              <a:t>(num_</a:t>
            </a:r>
            <a:r>
              <a:rPr sz="1600" spc="-5" dirty="0">
                <a:latin typeface="Arial"/>
                <a:cs typeface="Arial"/>
              </a:rPr>
              <a:t>str))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num_</a:t>
            </a:r>
            <a:r>
              <a:rPr sz="1600" spc="-5" dirty="0">
                <a:latin typeface="Arial"/>
                <a:cs typeface="Arial"/>
              </a:rPr>
              <a:t>s</a:t>
            </a:r>
            <a:r>
              <a:rPr sz="1600" spc="-15" dirty="0">
                <a:latin typeface="Arial"/>
                <a:cs typeface="Arial"/>
              </a:rPr>
              <a:t>um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=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num_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-15" dirty="0">
                <a:latin typeface="Arial"/>
                <a:cs typeface="Arial"/>
              </a:rPr>
              <a:t>n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+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num_</a:t>
            </a:r>
            <a:r>
              <a:rPr sz="1600" spc="-5" dirty="0">
                <a:latin typeface="Arial"/>
                <a:cs typeface="Arial"/>
              </a:rPr>
              <a:t>str</a:t>
            </a:r>
            <a:endParaRPr sz="1600">
              <a:latin typeface="Arial"/>
              <a:cs typeface="Arial"/>
            </a:endParaRPr>
          </a:p>
          <a:p>
            <a:pPr marL="12700" marR="3082925">
              <a:lnSpc>
                <a:spcPct val="100000"/>
              </a:lnSpc>
            </a:pPr>
            <a:r>
              <a:rPr sz="1600" spc="-15" dirty="0">
                <a:latin typeface="Arial"/>
                <a:cs typeface="Arial"/>
              </a:rPr>
              <a:t>print("Sum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o</a:t>
            </a:r>
            <a:r>
              <a:rPr sz="1600" spc="-5" dirty="0">
                <a:latin typeface="Arial"/>
                <a:cs typeface="Arial"/>
              </a:rPr>
              <a:t>f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num_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-15" dirty="0">
                <a:latin typeface="Arial"/>
                <a:cs typeface="Arial"/>
              </a:rPr>
              <a:t>n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an</a:t>
            </a:r>
            <a:r>
              <a:rPr sz="1600" spc="-10" dirty="0">
                <a:latin typeface="Arial"/>
                <a:cs typeface="Arial"/>
              </a:rPr>
              <a:t>d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nu</a:t>
            </a:r>
            <a:r>
              <a:rPr sz="1600" spc="-10" dirty="0">
                <a:latin typeface="Arial"/>
                <a:cs typeface="Arial"/>
              </a:rPr>
              <a:t>m_st</a:t>
            </a:r>
            <a:r>
              <a:rPr sz="1600" spc="-15" dirty="0">
                <a:latin typeface="Arial"/>
                <a:cs typeface="Arial"/>
              </a:rPr>
              <a:t>r</a:t>
            </a:r>
            <a:r>
              <a:rPr sz="1600" spc="-10" dirty="0">
                <a:latin typeface="Arial"/>
                <a:cs typeface="Arial"/>
              </a:rPr>
              <a:t>:",num_</a:t>
            </a:r>
            <a:r>
              <a:rPr sz="1600" spc="-5" dirty="0">
                <a:latin typeface="Arial"/>
                <a:cs typeface="Arial"/>
              </a:rPr>
              <a:t>s</a:t>
            </a:r>
            <a:r>
              <a:rPr sz="1600" spc="-15" dirty="0">
                <a:latin typeface="Arial"/>
                <a:cs typeface="Arial"/>
              </a:rPr>
              <a:t>u</a:t>
            </a:r>
            <a:r>
              <a:rPr sz="1600" spc="-10" dirty="0">
                <a:latin typeface="Arial"/>
                <a:cs typeface="Arial"/>
              </a:rPr>
              <a:t>m)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print("Dat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spc="-30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o</a:t>
            </a:r>
            <a:r>
              <a:rPr sz="1600" spc="-5" dirty="0">
                <a:latin typeface="Arial"/>
                <a:cs typeface="Arial"/>
              </a:rPr>
              <a:t>f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s</a:t>
            </a:r>
            <a:r>
              <a:rPr sz="1600" spc="-15" dirty="0">
                <a:latin typeface="Arial"/>
                <a:cs typeface="Arial"/>
              </a:rPr>
              <a:t>um:",t</a:t>
            </a:r>
            <a:r>
              <a:rPr sz="1600" spc="-25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-15" dirty="0">
                <a:latin typeface="Arial"/>
                <a:cs typeface="Arial"/>
              </a:rPr>
              <a:t>(num_</a:t>
            </a:r>
            <a:r>
              <a:rPr sz="1600" spc="-5" dirty="0">
                <a:latin typeface="Arial"/>
                <a:cs typeface="Arial"/>
              </a:rPr>
              <a:t>s</a:t>
            </a:r>
            <a:r>
              <a:rPr sz="1600" spc="-15" dirty="0">
                <a:latin typeface="Arial"/>
                <a:cs typeface="Arial"/>
              </a:rPr>
              <a:t>u</a:t>
            </a:r>
            <a:r>
              <a:rPr sz="1600" spc="-5" dirty="0">
                <a:latin typeface="Arial"/>
                <a:cs typeface="Arial"/>
              </a:rPr>
              <a:t>m))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Arial"/>
                <a:cs typeface="Arial"/>
              </a:rPr>
              <a:t>O</a:t>
            </a:r>
            <a:r>
              <a:rPr sz="1600" spc="-20" dirty="0">
                <a:latin typeface="Arial"/>
                <a:cs typeface="Arial"/>
              </a:rPr>
              <a:t>UT</a:t>
            </a:r>
            <a:r>
              <a:rPr sz="1600" spc="-15" dirty="0">
                <a:latin typeface="Arial"/>
                <a:cs typeface="Arial"/>
              </a:rPr>
              <a:t>PUT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(</a:t>
            </a:r>
            <a:r>
              <a:rPr sz="1600" spc="-15" dirty="0">
                <a:latin typeface="Arial"/>
                <a:cs typeface="Arial"/>
              </a:rPr>
              <a:t>'Dat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spc="-30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o</a:t>
            </a:r>
            <a:r>
              <a:rPr sz="1600" spc="-5" dirty="0">
                <a:latin typeface="Arial"/>
                <a:cs typeface="Arial"/>
              </a:rPr>
              <a:t>f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num_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-15" dirty="0">
                <a:latin typeface="Arial"/>
                <a:cs typeface="Arial"/>
              </a:rPr>
              <a:t>n</a:t>
            </a:r>
            <a:r>
              <a:rPr sz="1600" dirty="0">
                <a:latin typeface="Arial"/>
                <a:cs typeface="Arial"/>
              </a:rPr>
              <a:t>t</a:t>
            </a:r>
            <a:r>
              <a:rPr sz="1600" spc="-5" dirty="0">
                <a:latin typeface="Arial"/>
                <a:cs typeface="Arial"/>
              </a:rPr>
              <a:t>:',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&lt;t</a:t>
            </a:r>
            <a:r>
              <a:rPr sz="1600" spc="-25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'</a:t>
            </a:r>
            <a:r>
              <a:rPr sz="1600" spc="-5" dirty="0">
                <a:latin typeface="Arial"/>
                <a:cs typeface="Arial"/>
              </a:rPr>
              <a:t>i</a:t>
            </a:r>
            <a:r>
              <a:rPr sz="1600" spc="-15" dirty="0">
                <a:latin typeface="Arial"/>
                <a:cs typeface="Arial"/>
              </a:rPr>
              <a:t>n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'&gt;)</a:t>
            </a:r>
            <a:endParaRPr sz="1600">
              <a:latin typeface="Arial"/>
              <a:cs typeface="Arial"/>
            </a:endParaRPr>
          </a:p>
          <a:p>
            <a:pPr marL="12700" marR="2246630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(</a:t>
            </a:r>
            <a:r>
              <a:rPr sz="1600" spc="-15" dirty="0">
                <a:latin typeface="Arial"/>
                <a:cs typeface="Arial"/>
              </a:rPr>
              <a:t>'Dat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spc="-30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o</a:t>
            </a:r>
            <a:r>
              <a:rPr sz="1600" spc="-5" dirty="0">
                <a:latin typeface="Arial"/>
                <a:cs typeface="Arial"/>
              </a:rPr>
              <a:t>f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num_</a:t>
            </a:r>
            <a:r>
              <a:rPr sz="1600" spc="-5" dirty="0">
                <a:latin typeface="Arial"/>
                <a:cs typeface="Arial"/>
              </a:rPr>
              <a:t>str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befor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0" dirty="0">
                <a:latin typeface="Arial"/>
                <a:cs typeface="Arial"/>
              </a:rPr>
              <a:t>T</a:t>
            </a:r>
            <a:r>
              <a:rPr sz="1600" spc="-30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Arial"/>
                <a:cs typeface="Arial"/>
              </a:rPr>
              <a:t>Ca</a:t>
            </a:r>
            <a:r>
              <a:rPr sz="1600" spc="-10" dirty="0">
                <a:latin typeface="Arial"/>
                <a:cs typeface="Arial"/>
              </a:rPr>
              <a:t>sti</a:t>
            </a:r>
            <a:r>
              <a:rPr sz="1600" spc="-15" dirty="0">
                <a:latin typeface="Arial"/>
                <a:cs typeface="Arial"/>
              </a:rPr>
              <a:t>ng:'</a:t>
            </a:r>
            <a:r>
              <a:rPr sz="1600" spc="-5" dirty="0">
                <a:latin typeface="Arial"/>
                <a:cs typeface="Arial"/>
              </a:rPr>
              <a:t>,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&lt;t</a:t>
            </a:r>
            <a:r>
              <a:rPr sz="1600" spc="-25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'</a:t>
            </a:r>
            <a:r>
              <a:rPr sz="1600" spc="-10" dirty="0">
                <a:latin typeface="Arial"/>
                <a:cs typeface="Arial"/>
              </a:rPr>
              <a:t>str'&gt;)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(</a:t>
            </a:r>
            <a:r>
              <a:rPr sz="1600" spc="-15" dirty="0">
                <a:latin typeface="Arial"/>
                <a:cs typeface="Arial"/>
              </a:rPr>
              <a:t>'Dat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spc="-30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o</a:t>
            </a:r>
            <a:r>
              <a:rPr sz="1600" spc="-5" dirty="0">
                <a:latin typeface="Arial"/>
                <a:cs typeface="Arial"/>
              </a:rPr>
              <a:t>f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num_</a:t>
            </a:r>
            <a:r>
              <a:rPr sz="1600" spc="-5" dirty="0">
                <a:latin typeface="Arial"/>
                <a:cs typeface="Arial"/>
              </a:rPr>
              <a:t>str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afte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100" dirty="0">
                <a:latin typeface="Arial"/>
                <a:cs typeface="Arial"/>
              </a:rPr>
              <a:t>T</a:t>
            </a:r>
            <a:r>
              <a:rPr sz="1600" spc="-30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Arial"/>
                <a:cs typeface="Arial"/>
              </a:rPr>
              <a:t>Ca</a:t>
            </a:r>
            <a:r>
              <a:rPr sz="1600" spc="-10" dirty="0">
                <a:latin typeface="Arial"/>
                <a:cs typeface="Arial"/>
              </a:rPr>
              <a:t>sti</a:t>
            </a:r>
            <a:r>
              <a:rPr sz="1600" spc="-15" dirty="0">
                <a:latin typeface="Arial"/>
                <a:cs typeface="Arial"/>
              </a:rPr>
              <a:t>ng:'</a:t>
            </a:r>
            <a:r>
              <a:rPr sz="1600" spc="-5" dirty="0">
                <a:latin typeface="Arial"/>
                <a:cs typeface="Arial"/>
              </a:rPr>
              <a:t>,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&lt;t</a:t>
            </a:r>
            <a:r>
              <a:rPr sz="1600" spc="-30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Arial"/>
                <a:cs typeface="Arial"/>
              </a:rPr>
              <a:t>'i</a:t>
            </a:r>
            <a:r>
              <a:rPr sz="1600" spc="-15" dirty="0">
                <a:latin typeface="Arial"/>
                <a:cs typeface="Arial"/>
              </a:rPr>
              <a:t>n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'&gt;)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(</a:t>
            </a:r>
            <a:r>
              <a:rPr sz="1600" spc="-15" dirty="0">
                <a:latin typeface="Arial"/>
                <a:cs typeface="Arial"/>
              </a:rPr>
              <a:t>'Sum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o</a:t>
            </a:r>
            <a:r>
              <a:rPr sz="1600" spc="-5" dirty="0">
                <a:latin typeface="Arial"/>
                <a:cs typeface="Arial"/>
              </a:rPr>
              <a:t>f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num_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-15" dirty="0">
                <a:latin typeface="Arial"/>
                <a:cs typeface="Arial"/>
              </a:rPr>
              <a:t>n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num_</a:t>
            </a:r>
            <a:r>
              <a:rPr sz="1600" spc="-5" dirty="0">
                <a:latin typeface="Arial"/>
                <a:cs typeface="Arial"/>
              </a:rPr>
              <a:t>st</a:t>
            </a:r>
            <a:r>
              <a:rPr sz="1600" spc="-15" dirty="0">
                <a:latin typeface="Arial"/>
                <a:cs typeface="Arial"/>
              </a:rPr>
              <a:t>r</a:t>
            </a:r>
            <a:r>
              <a:rPr sz="1600" spc="-5" dirty="0">
                <a:latin typeface="Arial"/>
                <a:cs typeface="Arial"/>
              </a:rPr>
              <a:t>:',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57)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(</a:t>
            </a:r>
            <a:r>
              <a:rPr sz="1600" spc="-15" dirty="0">
                <a:latin typeface="Arial"/>
                <a:cs typeface="Arial"/>
              </a:rPr>
              <a:t>'Dat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spc="-30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Arial"/>
                <a:cs typeface="Arial"/>
              </a:rPr>
              <a:t>o</a:t>
            </a:r>
            <a:r>
              <a:rPr sz="1600" spc="-5" dirty="0">
                <a:latin typeface="Arial"/>
                <a:cs typeface="Arial"/>
              </a:rPr>
              <a:t>f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the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s</a:t>
            </a:r>
            <a:r>
              <a:rPr sz="1600" spc="-15" dirty="0">
                <a:latin typeface="Arial"/>
                <a:cs typeface="Arial"/>
              </a:rPr>
              <a:t>um:'</a:t>
            </a:r>
            <a:r>
              <a:rPr sz="1600" spc="-5" dirty="0">
                <a:latin typeface="Arial"/>
                <a:cs typeface="Arial"/>
              </a:rPr>
              <a:t>,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Arial"/>
                <a:cs typeface="Arial"/>
              </a:rPr>
              <a:t>&lt;t</a:t>
            </a:r>
            <a:r>
              <a:rPr sz="1600" spc="-25" dirty="0">
                <a:latin typeface="Arial"/>
                <a:cs typeface="Arial"/>
              </a:rPr>
              <a:t>y</a:t>
            </a:r>
            <a:r>
              <a:rPr sz="1600" spc="-1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Arial"/>
                <a:cs typeface="Arial"/>
              </a:rPr>
              <a:t>'</a:t>
            </a:r>
            <a:r>
              <a:rPr sz="1600" spc="-5" dirty="0">
                <a:latin typeface="Arial"/>
                <a:cs typeface="Arial"/>
              </a:rPr>
              <a:t>i</a:t>
            </a:r>
            <a:r>
              <a:rPr sz="1600" spc="-15" dirty="0">
                <a:latin typeface="Arial"/>
                <a:cs typeface="Arial"/>
              </a:rPr>
              <a:t>n</a:t>
            </a:r>
            <a:r>
              <a:rPr sz="1600" spc="-5" dirty="0">
                <a:latin typeface="Arial"/>
                <a:cs typeface="Arial"/>
              </a:rPr>
              <a:t>t</a:t>
            </a:r>
            <a:r>
              <a:rPr sz="1600" spc="-10" dirty="0">
                <a:latin typeface="Arial"/>
                <a:cs typeface="Arial"/>
              </a:rPr>
              <a:t>'&gt;)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7869" y="361843"/>
            <a:ext cx="7491095" cy="457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979035" algn="l"/>
              </a:tabLst>
            </a:pP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dirty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m</a:t>
            </a:r>
            <a:r>
              <a:rPr sz="3600" u="heavy" spc="-3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th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modul</a:t>
            </a:r>
            <a:r>
              <a:rPr sz="3600" u="heavy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86333" y="1007867"/>
            <a:ext cx="8881745" cy="559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spc="1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000" spc="10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000" spc="1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000" spc="-1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anda</a:t>
            </a:r>
            <a:r>
              <a:rPr sz="2000" spc="-3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000" spc="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le</a:t>
            </a:r>
            <a:r>
              <a:rPr sz="2000" spc="1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000" spc="11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2000" spc="15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tho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2000" spc="1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18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000" spc="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us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000" spc="1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2000" spc="-3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2000" spc="5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2000" spc="-2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000" spc="1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000" spc="-15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al</a:t>
            </a:r>
            <a:r>
              <a:rPr sz="2000" spc="1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fu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ncti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000" spc="11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2000" spc="1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is</a:t>
            </a:r>
            <a:r>
              <a:rPr sz="2000" spc="1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modu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e,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2000" spc="-3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000" spc="-30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0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0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por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20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modu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0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ng</a:t>
            </a:r>
            <a:r>
              <a:rPr sz="200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por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2000" spc="-3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spc="5" dirty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4637" y="2072058"/>
            <a:ext cx="1043940" cy="313055"/>
          </a:xfrm>
          <a:custGeom>
            <a:avLst/>
            <a:gdLst/>
            <a:ahLst/>
            <a:cxnLst/>
            <a:rect l="l" t="t" r="r" b="b"/>
            <a:pathLst>
              <a:path w="1043940" h="313055">
                <a:moveTo>
                  <a:pt x="0" y="313002"/>
                </a:moveTo>
                <a:lnTo>
                  <a:pt x="1043476" y="313002"/>
                </a:lnTo>
                <a:lnTo>
                  <a:pt x="1043476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388114" y="2072058"/>
            <a:ext cx="4261485" cy="313055"/>
          </a:xfrm>
          <a:custGeom>
            <a:avLst/>
            <a:gdLst/>
            <a:ahLst/>
            <a:cxnLst/>
            <a:rect l="l" t="t" r="r" b="b"/>
            <a:pathLst>
              <a:path w="4261485" h="313055">
                <a:moveTo>
                  <a:pt x="0" y="313002"/>
                </a:moveTo>
                <a:lnTo>
                  <a:pt x="4261103" y="313002"/>
                </a:lnTo>
                <a:lnTo>
                  <a:pt x="426110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649224" y="2072058"/>
            <a:ext cx="3066415" cy="313055"/>
          </a:xfrm>
          <a:custGeom>
            <a:avLst/>
            <a:gdLst/>
            <a:ahLst/>
            <a:cxnLst/>
            <a:rect l="l" t="t" r="r" b="b"/>
            <a:pathLst>
              <a:path w="3066415" h="313055">
                <a:moveTo>
                  <a:pt x="0" y="313002"/>
                </a:moveTo>
                <a:lnTo>
                  <a:pt x="3066013" y="313002"/>
                </a:lnTo>
                <a:lnTo>
                  <a:pt x="306601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4637" y="2385117"/>
            <a:ext cx="1043940" cy="313055"/>
          </a:xfrm>
          <a:custGeom>
            <a:avLst/>
            <a:gdLst/>
            <a:ahLst/>
            <a:cxnLst/>
            <a:rect l="l" t="t" r="r" b="b"/>
            <a:pathLst>
              <a:path w="1043940" h="313055">
                <a:moveTo>
                  <a:pt x="0" y="313002"/>
                </a:moveTo>
                <a:lnTo>
                  <a:pt x="1043476" y="313002"/>
                </a:lnTo>
                <a:lnTo>
                  <a:pt x="1043476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88114" y="2385117"/>
            <a:ext cx="4261485" cy="313055"/>
          </a:xfrm>
          <a:custGeom>
            <a:avLst/>
            <a:gdLst/>
            <a:ahLst/>
            <a:cxnLst/>
            <a:rect l="l" t="t" r="r" b="b"/>
            <a:pathLst>
              <a:path w="4261485" h="313055">
                <a:moveTo>
                  <a:pt x="0" y="313002"/>
                </a:moveTo>
                <a:lnTo>
                  <a:pt x="4261103" y="313002"/>
                </a:lnTo>
                <a:lnTo>
                  <a:pt x="426110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49224" y="2385117"/>
            <a:ext cx="3066415" cy="313055"/>
          </a:xfrm>
          <a:custGeom>
            <a:avLst/>
            <a:gdLst/>
            <a:ahLst/>
            <a:cxnLst/>
            <a:rect l="l" t="t" r="r" b="b"/>
            <a:pathLst>
              <a:path w="3066415" h="313055">
                <a:moveTo>
                  <a:pt x="0" y="313002"/>
                </a:moveTo>
                <a:lnTo>
                  <a:pt x="3066013" y="313002"/>
                </a:lnTo>
                <a:lnTo>
                  <a:pt x="306601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44637" y="2698025"/>
            <a:ext cx="1043940" cy="313055"/>
          </a:xfrm>
          <a:custGeom>
            <a:avLst/>
            <a:gdLst/>
            <a:ahLst/>
            <a:cxnLst/>
            <a:rect l="l" t="t" r="r" b="b"/>
            <a:pathLst>
              <a:path w="1043940" h="313055">
                <a:moveTo>
                  <a:pt x="0" y="313002"/>
                </a:moveTo>
                <a:lnTo>
                  <a:pt x="1043476" y="313002"/>
                </a:lnTo>
                <a:lnTo>
                  <a:pt x="1043476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88114" y="2698025"/>
            <a:ext cx="4261485" cy="313055"/>
          </a:xfrm>
          <a:custGeom>
            <a:avLst/>
            <a:gdLst/>
            <a:ahLst/>
            <a:cxnLst/>
            <a:rect l="l" t="t" r="r" b="b"/>
            <a:pathLst>
              <a:path w="4261485" h="313055">
                <a:moveTo>
                  <a:pt x="0" y="313002"/>
                </a:moveTo>
                <a:lnTo>
                  <a:pt x="4261103" y="313002"/>
                </a:lnTo>
                <a:lnTo>
                  <a:pt x="426110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649224" y="2698025"/>
            <a:ext cx="3066415" cy="313055"/>
          </a:xfrm>
          <a:custGeom>
            <a:avLst/>
            <a:gdLst/>
            <a:ahLst/>
            <a:cxnLst/>
            <a:rect l="l" t="t" r="r" b="b"/>
            <a:pathLst>
              <a:path w="3066415" h="313055">
                <a:moveTo>
                  <a:pt x="0" y="313002"/>
                </a:moveTo>
                <a:lnTo>
                  <a:pt x="3066013" y="313002"/>
                </a:lnTo>
                <a:lnTo>
                  <a:pt x="306601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44637" y="3011085"/>
            <a:ext cx="1043940" cy="313055"/>
          </a:xfrm>
          <a:custGeom>
            <a:avLst/>
            <a:gdLst/>
            <a:ahLst/>
            <a:cxnLst/>
            <a:rect l="l" t="t" r="r" b="b"/>
            <a:pathLst>
              <a:path w="1043940" h="313054">
                <a:moveTo>
                  <a:pt x="0" y="313002"/>
                </a:moveTo>
                <a:lnTo>
                  <a:pt x="1043476" y="313002"/>
                </a:lnTo>
                <a:lnTo>
                  <a:pt x="1043476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88114" y="3011085"/>
            <a:ext cx="4261485" cy="313055"/>
          </a:xfrm>
          <a:custGeom>
            <a:avLst/>
            <a:gdLst/>
            <a:ahLst/>
            <a:cxnLst/>
            <a:rect l="l" t="t" r="r" b="b"/>
            <a:pathLst>
              <a:path w="4261485" h="313054">
                <a:moveTo>
                  <a:pt x="0" y="313002"/>
                </a:moveTo>
                <a:lnTo>
                  <a:pt x="4261103" y="313002"/>
                </a:lnTo>
                <a:lnTo>
                  <a:pt x="426110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649224" y="3011085"/>
            <a:ext cx="3066415" cy="313055"/>
          </a:xfrm>
          <a:custGeom>
            <a:avLst/>
            <a:gdLst/>
            <a:ahLst/>
            <a:cxnLst/>
            <a:rect l="l" t="t" r="r" b="b"/>
            <a:pathLst>
              <a:path w="3066415" h="313054">
                <a:moveTo>
                  <a:pt x="0" y="313002"/>
                </a:moveTo>
                <a:lnTo>
                  <a:pt x="3066013" y="313002"/>
                </a:lnTo>
                <a:lnTo>
                  <a:pt x="306601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44637" y="3324145"/>
            <a:ext cx="1043940" cy="313055"/>
          </a:xfrm>
          <a:custGeom>
            <a:avLst/>
            <a:gdLst/>
            <a:ahLst/>
            <a:cxnLst/>
            <a:rect l="l" t="t" r="r" b="b"/>
            <a:pathLst>
              <a:path w="1043940" h="313054">
                <a:moveTo>
                  <a:pt x="0" y="313002"/>
                </a:moveTo>
                <a:lnTo>
                  <a:pt x="1043476" y="313002"/>
                </a:lnTo>
                <a:lnTo>
                  <a:pt x="1043476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388114" y="3324145"/>
            <a:ext cx="4261485" cy="313055"/>
          </a:xfrm>
          <a:custGeom>
            <a:avLst/>
            <a:gdLst/>
            <a:ahLst/>
            <a:cxnLst/>
            <a:rect l="l" t="t" r="r" b="b"/>
            <a:pathLst>
              <a:path w="4261485" h="313054">
                <a:moveTo>
                  <a:pt x="0" y="313002"/>
                </a:moveTo>
                <a:lnTo>
                  <a:pt x="4261103" y="313002"/>
                </a:lnTo>
                <a:lnTo>
                  <a:pt x="426110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649224" y="3324145"/>
            <a:ext cx="3066415" cy="313055"/>
          </a:xfrm>
          <a:custGeom>
            <a:avLst/>
            <a:gdLst/>
            <a:ahLst/>
            <a:cxnLst/>
            <a:rect l="l" t="t" r="r" b="b"/>
            <a:pathLst>
              <a:path w="3066415" h="313054">
                <a:moveTo>
                  <a:pt x="0" y="313002"/>
                </a:moveTo>
                <a:lnTo>
                  <a:pt x="3066013" y="313002"/>
                </a:lnTo>
                <a:lnTo>
                  <a:pt x="306601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44637" y="3637074"/>
            <a:ext cx="1043940" cy="313055"/>
          </a:xfrm>
          <a:custGeom>
            <a:avLst/>
            <a:gdLst/>
            <a:ahLst/>
            <a:cxnLst/>
            <a:rect l="l" t="t" r="r" b="b"/>
            <a:pathLst>
              <a:path w="1043940" h="313054">
                <a:moveTo>
                  <a:pt x="0" y="313002"/>
                </a:moveTo>
                <a:lnTo>
                  <a:pt x="1043476" y="313002"/>
                </a:lnTo>
                <a:lnTo>
                  <a:pt x="1043476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388114" y="3637074"/>
            <a:ext cx="4261485" cy="313055"/>
          </a:xfrm>
          <a:custGeom>
            <a:avLst/>
            <a:gdLst/>
            <a:ahLst/>
            <a:cxnLst/>
            <a:rect l="l" t="t" r="r" b="b"/>
            <a:pathLst>
              <a:path w="4261485" h="313054">
                <a:moveTo>
                  <a:pt x="0" y="313002"/>
                </a:moveTo>
                <a:lnTo>
                  <a:pt x="4261103" y="313002"/>
                </a:lnTo>
                <a:lnTo>
                  <a:pt x="426110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49224" y="3637074"/>
            <a:ext cx="3066415" cy="313055"/>
          </a:xfrm>
          <a:custGeom>
            <a:avLst/>
            <a:gdLst/>
            <a:ahLst/>
            <a:cxnLst/>
            <a:rect l="l" t="t" r="r" b="b"/>
            <a:pathLst>
              <a:path w="3066415" h="313054">
                <a:moveTo>
                  <a:pt x="0" y="313002"/>
                </a:moveTo>
                <a:lnTo>
                  <a:pt x="3066013" y="313002"/>
                </a:lnTo>
                <a:lnTo>
                  <a:pt x="306601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44637" y="3950137"/>
            <a:ext cx="1043940" cy="313055"/>
          </a:xfrm>
          <a:custGeom>
            <a:avLst/>
            <a:gdLst/>
            <a:ahLst/>
            <a:cxnLst/>
            <a:rect l="l" t="t" r="r" b="b"/>
            <a:pathLst>
              <a:path w="1043940" h="313054">
                <a:moveTo>
                  <a:pt x="0" y="313002"/>
                </a:moveTo>
                <a:lnTo>
                  <a:pt x="1043476" y="313002"/>
                </a:lnTo>
                <a:lnTo>
                  <a:pt x="1043476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88114" y="3950137"/>
            <a:ext cx="4261485" cy="313055"/>
          </a:xfrm>
          <a:custGeom>
            <a:avLst/>
            <a:gdLst/>
            <a:ahLst/>
            <a:cxnLst/>
            <a:rect l="l" t="t" r="r" b="b"/>
            <a:pathLst>
              <a:path w="4261485" h="313054">
                <a:moveTo>
                  <a:pt x="0" y="313002"/>
                </a:moveTo>
                <a:lnTo>
                  <a:pt x="4261103" y="313002"/>
                </a:lnTo>
                <a:lnTo>
                  <a:pt x="426110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649224" y="3950137"/>
            <a:ext cx="3066415" cy="313055"/>
          </a:xfrm>
          <a:custGeom>
            <a:avLst/>
            <a:gdLst/>
            <a:ahLst/>
            <a:cxnLst/>
            <a:rect l="l" t="t" r="r" b="b"/>
            <a:pathLst>
              <a:path w="3066415" h="313054">
                <a:moveTo>
                  <a:pt x="0" y="313002"/>
                </a:moveTo>
                <a:lnTo>
                  <a:pt x="3066013" y="313002"/>
                </a:lnTo>
                <a:lnTo>
                  <a:pt x="306601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44637" y="4263058"/>
            <a:ext cx="1043940" cy="313055"/>
          </a:xfrm>
          <a:custGeom>
            <a:avLst/>
            <a:gdLst/>
            <a:ahLst/>
            <a:cxnLst/>
            <a:rect l="l" t="t" r="r" b="b"/>
            <a:pathLst>
              <a:path w="1043940" h="313054">
                <a:moveTo>
                  <a:pt x="0" y="313002"/>
                </a:moveTo>
                <a:lnTo>
                  <a:pt x="1043476" y="313002"/>
                </a:lnTo>
                <a:lnTo>
                  <a:pt x="1043476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388114" y="4263058"/>
            <a:ext cx="4261485" cy="313055"/>
          </a:xfrm>
          <a:custGeom>
            <a:avLst/>
            <a:gdLst/>
            <a:ahLst/>
            <a:cxnLst/>
            <a:rect l="l" t="t" r="r" b="b"/>
            <a:pathLst>
              <a:path w="4261485" h="313054">
                <a:moveTo>
                  <a:pt x="0" y="313002"/>
                </a:moveTo>
                <a:lnTo>
                  <a:pt x="4261103" y="313002"/>
                </a:lnTo>
                <a:lnTo>
                  <a:pt x="426110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649224" y="4263058"/>
            <a:ext cx="3066415" cy="313055"/>
          </a:xfrm>
          <a:custGeom>
            <a:avLst/>
            <a:gdLst/>
            <a:ahLst/>
            <a:cxnLst/>
            <a:rect l="l" t="t" r="r" b="b"/>
            <a:pathLst>
              <a:path w="3066415" h="313054">
                <a:moveTo>
                  <a:pt x="0" y="313002"/>
                </a:moveTo>
                <a:lnTo>
                  <a:pt x="3066013" y="313002"/>
                </a:lnTo>
                <a:lnTo>
                  <a:pt x="306601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44637" y="4576121"/>
            <a:ext cx="1043940" cy="313055"/>
          </a:xfrm>
          <a:custGeom>
            <a:avLst/>
            <a:gdLst/>
            <a:ahLst/>
            <a:cxnLst/>
            <a:rect l="l" t="t" r="r" b="b"/>
            <a:pathLst>
              <a:path w="1043940" h="313054">
                <a:moveTo>
                  <a:pt x="0" y="313002"/>
                </a:moveTo>
                <a:lnTo>
                  <a:pt x="1043476" y="313002"/>
                </a:lnTo>
                <a:lnTo>
                  <a:pt x="1043476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88114" y="4576121"/>
            <a:ext cx="4261485" cy="313055"/>
          </a:xfrm>
          <a:custGeom>
            <a:avLst/>
            <a:gdLst/>
            <a:ahLst/>
            <a:cxnLst/>
            <a:rect l="l" t="t" r="r" b="b"/>
            <a:pathLst>
              <a:path w="4261485" h="313054">
                <a:moveTo>
                  <a:pt x="0" y="313002"/>
                </a:moveTo>
                <a:lnTo>
                  <a:pt x="4261103" y="313002"/>
                </a:lnTo>
                <a:lnTo>
                  <a:pt x="426110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649224" y="4576121"/>
            <a:ext cx="3066415" cy="313055"/>
          </a:xfrm>
          <a:custGeom>
            <a:avLst/>
            <a:gdLst/>
            <a:ahLst/>
            <a:cxnLst/>
            <a:rect l="l" t="t" r="r" b="b"/>
            <a:pathLst>
              <a:path w="3066415" h="313054">
                <a:moveTo>
                  <a:pt x="0" y="313002"/>
                </a:moveTo>
                <a:lnTo>
                  <a:pt x="3066013" y="313002"/>
                </a:lnTo>
                <a:lnTo>
                  <a:pt x="306601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44637" y="4889040"/>
            <a:ext cx="1043940" cy="313055"/>
          </a:xfrm>
          <a:custGeom>
            <a:avLst/>
            <a:gdLst/>
            <a:ahLst/>
            <a:cxnLst/>
            <a:rect l="l" t="t" r="r" b="b"/>
            <a:pathLst>
              <a:path w="1043940" h="313054">
                <a:moveTo>
                  <a:pt x="0" y="313002"/>
                </a:moveTo>
                <a:lnTo>
                  <a:pt x="1043476" y="313002"/>
                </a:lnTo>
                <a:lnTo>
                  <a:pt x="1043476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388114" y="4889040"/>
            <a:ext cx="4261485" cy="313055"/>
          </a:xfrm>
          <a:custGeom>
            <a:avLst/>
            <a:gdLst/>
            <a:ahLst/>
            <a:cxnLst/>
            <a:rect l="l" t="t" r="r" b="b"/>
            <a:pathLst>
              <a:path w="4261485" h="313054">
                <a:moveTo>
                  <a:pt x="0" y="313002"/>
                </a:moveTo>
                <a:lnTo>
                  <a:pt x="4261103" y="313002"/>
                </a:lnTo>
                <a:lnTo>
                  <a:pt x="426110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649224" y="4889040"/>
            <a:ext cx="3066415" cy="313055"/>
          </a:xfrm>
          <a:custGeom>
            <a:avLst/>
            <a:gdLst/>
            <a:ahLst/>
            <a:cxnLst/>
            <a:rect l="l" t="t" r="r" b="b"/>
            <a:pathLst>
              <a:path w="3066415" h="313054">
                <a:moveTo>
                  <a:pt x="0" y="313002"/>
                </a:moveTo>
                <a:lnTo>
                  <a:pt x="3066013" y="313002"/>
                </a:lnTo>
                <a:lnTo>
                  <a:pt x="306601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44637" y="5202103"/>
            <a:ext cx="1043940" cy="313055"/>
          </a:xfrm>
          <a:custGeom>
            <a:avLst/>
            <a:gdLst/>
            <a:ahLst/>
            <a:cxnLst/>
            <a:rect l="l" t="t" r="r" b="b"/>
            <a:pathLst>
              <a:path w="1043940" h="313054">
                <a:moveTo>
                  <a:pt x="0" y="313002"/>
                </a:moveTo>
                <a:lnTo>
                  <a:pt x="1043476" y="313002"/>
                </a:lnTo>
                <a:lnTo>
                  <a:pt x="1043476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388114" y="5202103"/>
            <a:ext cx="4261485" cy="313055"/>
          </a:xfrm>
          <a:custGeom>
            <a:avLst/>
            <a:gdLst/>
            <a:ahLst/>
            <a:cxnLst/>
            <a:rect l="l" t="t" r="r" b="b"/>
            <a:pathLst>
              <a:path w="4261485" h="313054">
                <a:moveTo>
                  <a:pt x="0" y="313002"/>
                </a:moveTo>
                <a:lnTo>
                  <a:pt x="4261103" y="313002"/>
                </a:lnTo>
                <a:lnTo>
                  <a:pt x="426110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649224" y="5202103"/>
            <a:ext cx="3066415" cy="313055"/>
          </a:xfrm>
          <a:custGeom>
            <a:avLst/>
            <a:gdLst/>
            <a:ahLst/>
            <a:cxnLst/>
            <a:rect l="l" t="t" r="r" b="b"/>
            <a:pathLst>
              <a:path w="3066415" h="313054">
                <a:moveTo>
                  <a:pt x="0" y="313002"/>
                </a:moveTo>
                <a:lnTo>
                  <a:pt x="3066013" y="313002"/>
                </a:lnTo>
                <a:lnTo>
                  <a:pt x="306601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44637" y="5515084"/>
            <a:ext cx="1043940" cy="313055"/>
          </a:xfrm>
          <a:custGeom>
            <a:avLst/>
            <a:gdLst/>
            <a:ahLst/>
            <a:cxnLst/>
            <a:rect l="l" t="t" r="r" b="b"/>
            <a:pathLst>
              <a:path w="1043940" h="313054">
                <a:moveTo>
                  <a:pt x="0" y="313002"/>
                </a:moveTo>
                <a:lnTo>
                  <a:pt x="1043476" y="313002"/>
                </a:lnTo>
                <a:lnTo>
                  <a:pt x="1043476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388114" y="5515084"/>
            <a:ext cx="4261485" cy="313055"/>
          </a:xfrm>
          <a:custGeom>
            <a:avLst/>
            <a:gdLst/>
            <a:ahLst/>
            <a:cxnLst/>
            <a:rect l="l" t="t" r="r" b="b"/>
            <a:pathLst>
              <a:path w="4261485" h="313054">
                <a:moveTo>
                  <a:pt x="0" y="313002"/>
                </a:moveTo>
                <a:lnTo>
                  <a:pt x="4261103" y="313002"/>
                </a:lnTo>
                <a:lnTo>
                  <a:pt x="426110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649224" y="5515084"/>
            <a:ext cx="3066415" cy="313055"/>
          </a:xfrm>
          <a:custGeom>
            <a:avLst/>
            <a:gdLst/>
            <a:ahLst/>
            <a:cxnLst/>
            <a:rect l="l" t="t" r="r" b="b"/>
            <a:pathLst>
              <a:path w="3066415" h="313054">
                <a:moveTo>
                  <a:pt x="0" y="313002"/>
                </a:moveTo>
                <a:lnTo>
                  <a:pt x="3066013" y="313002"/>
                </a:lnTo>
                <a:lnTo>
                  <a:pt x="306601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44637" y="5828086"/>
            <a:ext cx="1043940" cy="313055"/>
          </a:xfrm>
          <a:custGeom>
            <a:avLst/>
            <a:gdLst/>
            <a:ahLst/>
            <a:cxnLst/>
            <a:rect l="l" t="t" r="r" b="b"/>
            <a:pathLst>
              <a:path w="1043940" h="313054">
                <a:moveTo>
                  <a:pt x="0" y="313002"/>
                </a:moveTo>
                <a:lnTo>
                  <a:pt x="1043476" y="313002"/>
                </a:lnTo>
                <a:lnTo>
                  <a:pt x="1043476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388114" y="5828086"/>
            <a:ext cx="4261485" cy="313055"/>
          </a:xfrm>
          <a:custGeom>
            <a:avLst/>
            <a:gdLst/>
            <a:ahLst/>
            <a:cxnLst/>
            <a:rect l="l" t="t" r="r" b="b"/>
            <a:pathLst>
              <a:path w="4261485" h="313054">
                <a:moveTo>
                  <a:pt x="0" y="313002"/>
                </a:moveTo>
                <a:lnTo>
                  <a:pt x="4261103" y="313002"/>
                </a:lnTo>
                <a:lnTo>
                  <a:pt x="426110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649224" y="5828086"/>
            <a:ext cx="3066415" cy="313055"/>
          </a:xfrm>
          <a:custGeom>
            <a:avLst/>
            <a:gdLst/>
            <a:ahLst/>
            <a:cxnLst/>
            <a:rect l="l" t="t" r="r" b="b"/>
            <a:pathLst>
              <a:path w="3066415" h="313054">
                <a:moveTo>
                  <a:pt x="0" y="313002"/>
                </a:moveTo>
                <a:lnTo>
                  <a:pt x="3066013" y="313002"/>
                </a:lnTo>
                <a:lnTo>
                  <a:pt x="306601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44637" y="6141076"/>
            <a:ext cx="1043940" cy="313055"/>
          </a:xfrm>
          <a:custGeom>
            <a:avLst/>
            <a:gdLst/>
            <a:ahLst/>
            <a:cxnLst/>
            <a:rect l="l" t="t" r="r" b="b"/>
            <a:pathLst>
              <a:path w="1043940" h="313054">
                <a:moveTo>
                  <a:pt x="0" y="313002"/>
                </a:moveTo>
                <a:lnTo>
                  <a:pt x="1043476" y="313002"/>
                </a:lnTo>
                <a:lnTo>
                  <a:pt x="1043476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388114" y="6141076"/>
            <a:ext cx="4261485" cy="313055"/>
          </a:xfrm>
          <a:custGeom>
            <a:avLst/>
            <a:gdLst/>
            <a:ahLst/>
            <a:cxnLst/>
            <a:rect l="l" t="t" r="r" b="b"/>
            <a:pathLst>
              <a:path w="4261485" h="313054">
                <a:moveTo>
                  <a:pt x="0" y="313002"/>
                </a:moveTo>
                <a:lnTo>
                  <a:pt x="4261103" y="313002"/>
                </a:lnTo>
                <a:lnTo>
                  <a:pt x="426110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649224" y="6141076"/>
            <a:ext cx="3066415" cy="313055"/>
          </a:xfrm>
          <a:custGeom>
            <a:avLst/>
            <a:gdLst/>
            <a:ahLst/>
            <a:cxnLst/>
            <a:rect l="l" t="t" r="r" b="b"/>
            <a:pathLst>
              <a:path w="3066415" h="313054">
                <a:moveTo>
                  <a:pt x="0" y="313002"/>
                </a:moveTo>
                <a:lnTo>
                  <a:pt x="3066013" y="313002"/>
                </a:lnTo>
                <a:lnTo>
                  <a:pt x="3066013" y="0"/>
                </a:lnTo>
                <a:lnTo>
                  <a:pt x="0" y="0"/>
                </a:lnTo>
                <a:lnTo>
                  <a:pt x="0" y="3130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graphicFrame>
        <p:nvGraphicFramePr>
          <p:cNvPr id="53" name="object 53"/>
          <p:cNvGraphicFramePr>
            <a:graphicFrameLocks noGrp="1"/>
          </p:cNvGraphicFramePr>
          <p:nvPr/>
        </p:nvGraphicFramePr>
        <p:xfrm>
          <a:off x="338287" y="1658498"/>
          <a:ext cx="8370599" cy="4789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3476"/>
                <a:gridCol w="4261110"/>
                <a:gridCol w="3066013"/>
              </a:tblGrid>
              <a:tr h="407273">
                <a:tc>
                  <a:txBody>
                    <a:bodyPr/>
                    <a:lstStyle/>
                    <a:p>
                      <a:pPr marL="262255">
                        <a:lnSpc>
                          <a:spcPct val="100000"/>
                        </a:lnSpc>
                      </a:pPr>
                      <a:r>
                        <a:rPr sz="1400" b="1" spc="-15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F</a:t>
                      </a:r>
                      <a:r>
                        <a:rPr sz="1400" b="1" spc="-5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un</a:t>
                      </a:r>
                      <a:r>
                        <a:rPr sz="1400" b="1" spc="15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c</a:t>
                      </a:r>
                      <a:r>
                        <a:rPr sz="1400" b="1" spc="5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t</a:t>
                      </a:r>
                      <a:r>
                        <a:rPr sz="1400" b="1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i</a:t>
                      </a:r>
                      <a:r>
                        <a:rPr sz="1400" b="1" spc="5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o</a:t>
                      </a:r>
                      <a:r>
                        <a:rPr sz="1400" b="1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n</a:t>
                      </a:r>
                      <a:endParaRPr sz="1400">
                        <a:latin typeface="Agency FB"/>
                        <a:cs typeface="Agency F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sz="1400" b="1" spc="-15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D</a:t>
                      </a:r>
                      <a:r>
                        <a:rPr sz="1400" b="1" spc="10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e</a:t>
                      </a:r>
                      <a:r>
                        <a:rPr sz="1400" b="1" spc="25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s</a:t>
                      </a:r>
                      <a:r>
                        <a:rPr sz="1400" b="1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c</a:t>
                      </a:r>
                      <a:r>
                        <a:rPr sz="1400" b="1" spc="-10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r</a:t>
                      </a:r>
                      <a:r>
                        <a:rPr sz="1400" b="1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ip</a:t>
                      </a:r>
                      <a:r>
                        <a:rPr sz="1400" b="1" spc="10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t</a:t>
                      </a:r>
                      <a:r>
                        <a:rPr sz="1400" b="1" spc="-15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i</a:t>
                      </a:r>
                      <a:r>
                        <a:rPr sz="1400" b="1" spc="-10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o</a:t>
                      </a:r>
                      <a:r>
                        <a:rPr sz="1400" b="1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n</a:t>
                      </a:r>
                      <a:endParaRPr sz="1400">
                        <a:latin typeface="Agency FB"/>
                        <a:cs typeface="Agency F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EA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5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E</a:t>
                      </a:r>
                      <a:r>
                        <a:rPr sz="1400" b="1" spc="-10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x</a:t>
                      </a:r>
                      <a:r>
                        <a:rPr sz="1400" b="1" spc="15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a</a:t>
                      </a:r>
                      <a:r>
                        <a:rPr sz="1400" b="1" dirty="0">
                          <a:solidFill>
                            <a:srgbClr val="24282F"/>
                          </a:solidFill>
                          <a:latin typeface="Agency FB"/>
                          <a:cs typeface="Agency FB"/>
                        </a:rPr>
                        <a:t>mple</a:t>
                      </a:r>
                      <a:endParaRPr sz="1400">
                        <a:latin typeface="Agency FB"/>
                        <a:cs typeface="Agency FB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EAEC"/>
                    </a:solidFill>
                  </a:tcPr>
                </a:tc>
              </a:tr>
              <a:tr h="312938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ce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il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(n)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ll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est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200" spc="2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reat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1200" spc="1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3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ual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</a:pP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.c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il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200" spc="-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13060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spc="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act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(n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act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al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lu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</a:pP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200" spc="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ct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ia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(4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24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12907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spc="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lo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lar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est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les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1200" spc="1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3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ual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200" spc="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200" spc="-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r(4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urn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13060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spc="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od(</a:t>
                      </a:r>
                      <a:r>
                        <a:rPr sz="1200" spc="-2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1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ind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hen</a:t>
                      </a:r>
                      <a:r>
                        <a:rPr sz="1200" spc="1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spc="3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-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id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sz="1200" spc="3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</a:pP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200" spc="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200" spc="-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0.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1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0.5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13060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p(n)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**n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</a:pP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p(1)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2.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18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28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8284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904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12929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log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2(n)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bas</a:t>
                      </a:r>
                      <a:r>
                        <a:rPr sz="1200" spc="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log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ar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</a:pP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.lo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g2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(4)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2.0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13063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log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10(n)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bas</a:t>
                      </a:r>
                      <a:r>
                        <a:rPr sz="1200" spc="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log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ar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spc="1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</a:pP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.lo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g1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0(</a:t>
                      </a:r>
                      <a:r>
                        <a:rPr sz="1200" spc="-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1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0.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02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9991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279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12919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200" spc="-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(n,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raised</a:t>
                      </a:r>
                      <a:r>
                        <a:rPr sz="1200" spc="1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200" spc="1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200" spc="-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200" spc="2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</a:pP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spc="-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(2,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1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8.0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13063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rt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uare</a:t>
                      </a:r>
                      <a:r>
                        <a:rPr sz="1200" spc="1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root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</a:pP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.s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rt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100)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10.0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12919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cos(n)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cosine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</a:pP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.c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s(1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00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1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0.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62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8872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8768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39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13063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sin(n)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sine</a:t>
                      </a:r>
                      <a:r>
                        <a:rPr sz="1200" spc="1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</a:pP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.sin(1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00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3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0.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063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6564</a:t>
                      </a:r>
                      <a:r>
                        <a:rPr sz="1200" spc="-9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9758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12980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n(n)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rns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ent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.ta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n(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100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urn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spc="2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-0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13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91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515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69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29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13002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pi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spc="3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3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lu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1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(3.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415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9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...)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spc="3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(3.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415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9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...)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12989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spc="3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tic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const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nt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(2.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18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28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...)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It</a:t>
                      </a:r>
                      <a:r>
                        <a:rPr sz="1200" spc="35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spc="30" dirty="0">
                          <a:solidFill>
                            <a:srgbClr val="2428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(2.</a:t>
                      </a:r>
                      <a:r>
                        <a:rPr sz="1200" spc="5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182</a:t>
                      </a:r>
                      <a:r>
                        <a:rPr sz="1200" spc="-1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sz="1200" dirty="0">
                          <a:solidFill>
                            <a:srgbClr val="24282F"/>
                          </a:solidFill>
                          <a:latin typeface="Arial"/>
                          <a:cs typeface="Arial"/>
                        </a:rPr>
                        <a:t>...)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75255" y="1061994"/>
            <a:ext cx="4467225" cy="457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Shor</a:t>
            </a:r>
            <a:r>
              <a:rPr sz="3600" spc="-4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om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ng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spc="-1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f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y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thon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6125" y="1597914"/>
            <a:ext cx="8587105" cy="68580"/>
          </a:xfrm>
          <a:custGeom>
            <a:avLst/>
            <a:gdLst/>
            <a:ahLst/>
            <a:cxnLst/>
            <a:rect l="l" t="t" r="r" b="b"/>
            <a:pathLst>
              <a:path w="8587105" h="68580">
                <a:moveTo>
                  <a:pt x="0" y="68336"/>
                </a:moveTo>
                <a:lnTo>
                  <a:pt x="858697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685" indent="-514984">
              <a:lnSpc>
                <a:spcPct val="100000"/>
              </a:lnSpc>
              <a:buClr>
                <a:srgbClr val="323298"/>
              </a:buClr>
              <a:buFont typeface="Calibri"/>
              <a:buAutoNum type="arabicPeriod"/>
              <a:tabLst>
                <a:tab pos="528320" algn="l"/>
              </a:tabLst>
            </a:pPr>
            <a:r>
              <a:rPr spc="-20" dirty="0">
                <a:solidFill>
                  <a:srgbClr val="323298"/>
                </a:solidFill>
              </a:rPr>
              <a:t>Lesse</a:t>
            </a:r>
            <a:r>
              <a:rPr spc="-10" dirty="0">
                <a:solidFill>
                  <a:srgbClr val="323298"/>
                </a:solidFill>
              </a:rPr>
              <a:t>r</a:t>
            </a:r>
            <a:r>
              <a:rPr spc="-6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323298"/>
                </a:solidFill>
              </a:rPr>
              <a:t>l</a:t>
            </a:r>
            <a:r>
              <a:rPr spc="-15" dirty="0">
                <a:solidFill>
                  <a:srgbClr val="323298"/>
                </a:solidFill>
              </a:rPr>
              <a:t>i</a:t>
            </a:r>
            <a:r>
              <a:rPr spc="-20" dirty="0">
                <a:solidFill>
                  <a:srgbClr val="323298"/>
                </a:solidFill>
              </a:rPr>
              <a:t>b</a:t>
            </a:r>
            <a:r>
              <a:rPr spc="-80" dirty="0">
                <a:solidFill>
                  <a:srgbClr val="323298"/>
                </a:solidFill>
              </a:rPr>
              <a:t>r</a:t>
            </a:r>
            <a:r>
              <a:rPr spc="-15" dirty="0">
                <a:solidFill>
                  <a:srgbClr val="323298"/>
                </a:solidFill>
              </a:rPr>
              <a:t>ar</a:t>
            </a:r>
            <a:r>
              <a:rPr spc="-20" dirty="0">
                <a:solidFill>
                  <a:srgbClr val="323298"/>
                </a:solidFill>
              </a:rPr>
              <a:t>i</a:t>
            </a:r>
            <a:r>
              <a:rPr spc="-15" dirty="0">
                <a:solidFill>
                  <a:srgbClr val="323298"/>
                </a:solidFill>
              </a:rPr>
              <a:t>es</a:t>
            </a:r>
            <a:r>
              <a:rPr spc="-4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323298"/>
                </a:solidFill>
                <a:latin typeface="Calibri"/>
                <a:cs typeface="Calibri"/>
              </a:rPr>
              <a:t>–</a:t>
            </a:r>
            <a:r>
              <a:rPr spc="10" dirty="0">
                <a:solidFill>
                  <a:srgbClr val="323298"/>
                </a:solidFill>
                <a:latin typeface="Calibri"/>
                <a:cs typeface="Calibri"/>
              </a:rPr>
              <a:t> </a:t>
            </a:r>
            <a:r>
              <a:rPr spc="-15" dirty="0"/>
              <a:t>as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30" dirty="0"/>
              <a:t>c</a:t>
            </a:r>
            <a:r>
              <a:rPr spc="-25" dirty="0"/>
              <a:t>ompa</a:t>
            </a:r>
            <a:r>
              <a:rPr spc="-55" dirty="0"/>
              <a:t>r</a:t>
            </a:r>
            <a:r>
              <a:rPr spc="-15" dirty="0"/>
              <a:t>ed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35" dirty="0"/>
              <a:t>t</a:t>
            </a:r>
            <a:r>
              <a:rPr dirty="0"/>
              <a:t>o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other</a:t>
            </a:r>
          </a:p>
          <a:p>
            <a:pPr marL="527685">
              <a:lnSpc>
                <a:spcPct val="100000"/>
              </a:lnSpc>
            </a:pPr>
            <a:r>
              <a:rPr spc="-20" dirty="0"/>
              <a:t>p</a:t>
            </a:r>
            <a:r>
              <a:rPr spc="-65" dirty="0"/>
              <a:t>r</a:t>
            </a:r>
            <a:r>
              <a:rPr spc="-20" dirty="0"/>
              <a:t>og</a:t>
            </a:r>
            <a:r>
              <a:rPr spc="-70" dirty="0"/>
              <a:t>r</a:t>
            </a:r>
            <a:r>
              <a:rPr spc="-20" dirty="0"/>
              <a:t>ammi</a:t>
            </a:r>
            <a:r>
              <a:rPr spc="-30" dirty="0"/>
              <a:t>n</a:t>
            </a:r>
            <a:r>
              <a:rPr spc="-15" dirty="0"/>
              <a:t>g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/>
              <a:t>l</a:t>
            </a:r>
            <a:r>
              <a:rPr spc="-15" dirty="0"/>
              <a:t>angua</a:t>
            </a:r>
            <a:r>
              <a:rPr spc="-40" dirty="0"/>
              <a:t>g</a:t>
            </a:r>
            <a:r>
              <a:rPr spc="-15" dirty="0"/>
              <a:t>es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dirty="0"/>
              <a:t>l</a:t>
            </a:r>
            <a:r>
              <a:rPr spc="-10" dirty="0"/>
              <a:t>i</a:t>
            </a:r>
            <a:r>
              <a:rPr spc="-100" dirty="0"/>
              <a:t>k</a:t>
            </a:r>
            <a:r>
              <a:rPr spc="-15" dirty="0"/>
              <a:t>e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15" dirty="0"/>
              <a:t>c</a:t>
            </a:r>
            <a:r>
              <a:rPr spc="10" dirty="0"/>
              <a:t>+</a:t>
            </a:r>
            <a:r>
              <a:rPr spc="-15" dirty="0"/>
              <a:t>+,j</a:t>
            </a:r>
            <a:r>
              <a:rPr spc="-55" dirty="0"/>
              <a:t>av</a:t>
            </a:r>
            <a:r>
              <a:rPr spc="-15" dirty="0"/>
              <a:t>a,.n</a:t>
            </a:r>
            <a:r>
              <a:rPr spc="-30" dirty="0"/>
              <a:t>e</a:t>
            </a:r>
            <a:r>
              <a:rPr spc="-10" dirty="0"/>
              <a:t>t</a:t>
            </a:r>
          </a:p>
          <a:p>
            <a:pPr marL="527685" marR="550545" indent="-514984">
              <a:lnSpc>
                <a:spcPct val="100000"/>
              </a:lnSpc>
              <a:buClr>
                <a:srgbClr val="323298"/>
              </a:buClr>
              <a:buFont typeface="Calibri"/>
              <a:buAutoNum type="arabicPeriod" startAt="2"/>
              <a:tabLst>
                <a:tab pos="528320" algn="l"/>
              </a:tabLst>
            </a:pPr>
            <a:r>
              <a:rPr spc="-20" dirty="0">
                <a:solidFill>
                  <a:srgbClr val="323298"/>
                </a:solidFill>
              </a:rPr>
              <a:t>S</a:t>
            </a:r>
            <a:r>
              <a:rPr spc="-10" dirty="0">
                <a:solidFill>
                  <a:srgbClr val="323298"/>
                </a:solidFill>
              </a:rPr>
              <a:t>l</a:t>
            </a:r>
            <a:r>
              <a:rPr spc="-35" dirty="0">
                <a:solidFill>
                  <a:srgbClr val="323298"/>
                </a:solidFill>
              </a:rPr>
              <a:t>o</a:t>
            </a:r>
            <a:r>
              <a:rPr spc="-20" dirty="0">
                <a:solidFill>
                  <a:srgbClr val="323298"/>
                </a:solidFill>
              </a:rPr>
              <a:t>w</a:t>
            </a:r>
            <a:r>
              <a:rPr spc="-6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323298"/>
                </a:solidFill>
              </a:rPr>
              <a:t>l</a:t>
            </a:r>
            <a:r>
              <a:rPr spc="-15" dirty="0">
                <a:solidFill>
                  <a:srgbClr val="323298"/>
                </a:solidFill>
              </a:rPr>
              <a:t>angua</a:t>
            </a:r>
            <a:r>
              <a:rPr spc="-40" dirty="0">
                <a:solidFill>
                  <a:srgbClr val="323298"/>
                </a:solidFill>
              </a:rPr>
              <a:t>g</a:t>
            </a:r>
            <a:r>
              <a:rPr spc="-15" dirty="0">
                <a:solidFill>
                  <a:srgbClr val="323298"/>
                </a:solidFill>
              </a:rPr>
              <a:t>e</a:t>
            </a:r>
            <a:r>
              <a:rPr spc="-6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323298"/>
                </a:solidFill>
                <a:latin typeface="Calibri"/>
                <a:cs typeface="Calibri"/>
              </a:rPr>
              <a:t>–</a:t>
            </a:r>
            <a:r>
              <a:rPr dirty="0">
                <a:solidFill>
                  <a:srgbClr val="323298"/>
                </a:solidFill>
                <a:latin typeface="Calibri"/>
                <a:cs typeface="Calibri"/>
              </a:rPr>
              <a:t> </a:t>
            </a:r>
            <a:r>
              <a:rPr spc="-15" dirty="0"/>
              <a:t>as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dirty="0"/>
              <a:t>i</a:t>
            </a:r>
            <a:r>
              <a:rPr spc="-10" dirty="0"/>
              <a:t>t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0" dirty="0"/>
              <a:t>i</a:t>
            </a:r>
            <a:r>
              <a:rPr spc="-15" dirty="0"/>
              <a:t>s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/>
              <a:t>i</a:t>
            </a:r>
            <a:r>
              <a:rPr spc="-55" dirty="0"/>
              <a:t>n</a:t>
            </a:r>
            <a:r>
              <a:rPr spc="-35" dirty="0"/>
              <a:t>t</a:t>
            </a:r>
            <a:r>
              <a:rPr spc="-15" dirty="0"/>
              <a:t>erp</a:t>
            </a:r>
            <a:r>
              <a:rPr spc="-60" dirty="0"/>
              <a:t>r</a:t>
            </a:r>
            <a:r>
              <a:rPr spc="-25" dirty="0"/>
              <a:t>e</a:t>
            </a:r>
            <a:r>
              <a:rPr spc="-35" dirty="0"/>
              <a:t>t</a:t>
            </a:r>
            <a:r>
              <a:rPr spc="-15" dirty="0"/>
              <a:t>ed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/>
              <a:t>l</a:t>
            </a:r>
            <a:r>
              <a:rPr spc="-15" dirty="0"/>
              <a:t>angua</a:t>
            </a:r>
            <a:r>
              <a:rPr spc="-35" dirty="0"/>
              <a:t>g</a:t>
            </a:r>
            <a:r>
              <a:rPr spc="-10" dirty="0"/>
              <a:t>es,it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65" dirty="0"/>
              <a:t>e</a:t>
            </a:r>
            <a:r>
              <a:rPr spc="-90" dirty="0"/>
              <a:t>x</a:t>
            </a:r>
            <a:r>
              <a:rPr spc="-15" dirty="0"/>
              <a:t>ecu</a:t>
            </a:r>
            <a:r>
              <a:rPr spc="-40" dirty="0"/>
              <a:t>t</a:t>
            </a:r>
            <a:r>
              <a:rPr spc="-15" dirty="0"/>
              <a:t>es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5" dirty="0"/>
              <a:t>the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20" dirty="0"/>
              <a:t>p</a:t>
            </a:r>
            <a:r>
              <a:rPr spc="-65" dirty="0"/>
              <a:t>r</a:t>
            </a:r>
            <a:r>
              <a:rPr spc="-20" dirty="0"/>
              <a:t>og</a:t>
            </a:r>
            <a:r>
              <a:rPr spc="-70" dirty="0"/>
              <a:t>r</a:t>
            </a:r>
            <a:r>
              <a:rPr spc="-20" dirty="0"/>
              <a:t>am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-20" dirty="0"/>
              <a:t>s</a:t>
            </a:r>
            <a:r>
              <a:rPr spc="-10" dirty="0"/>
              <a:t>l</a:t>
            </a:r>
            <a:r>
              <a:rPr spc="-35" dirty="0"/>
              <a:t>o</a:t>
            </a:r>
            <a:r>
              <a:rPr spc="-15" dirty="0"/>
              <a:t>wl</a:t>
            </a:r>
            <a:r>
              <a:rPr spc="-204" dirty="0"/>
              <a:t>y</a:t>
            </a:r>
            <a:r>
              <a:rPr dirty="0"/>
              <a:t>.</a:t>
            </a:r>
          </a:p>
          <a:p>
            <a:pPr marL="527685" marR="5080" indent="-514984">
              <a:lnSpc>
                <a:spcPct val="100000"/>
              </a:lnSpc>
              <a:buClr>
                <a:srgbClr val="323298"/>
              </a:buClr>
              <a:buFont typeface="Calibri"/>
              <a:buAutoNum type="arabicPeriod" startAt="2"/>
              <a:tabLst>
                <a:tab pos="528320" algn="l"/>
              </a:tabLst>
            </a:pPr>
            <a:r>
              <a:rPr spc="-140" dirty="0">
                <a:solidFill>
                  <a:srgbClr val="323298"/>
                </a:solidFill>
              </a:rPr>
              <a:t>W</a:t>
            </a:r>
            <a:r>
              <a:rPr spc="-15" dirty="0">
                <a:solidFill>
                  <a:srgbClr val="323298"/>
                </a:solidFill>
              </a:rPr>
              <a:t>eak</a:t>
            </a:r>
            <a:r>
              <a:rPr spc="-7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323298"/>
                </a:solidFill>
              </a:rPr>
              <a:t>o</a:t>
            </a:r>
            <a:r>
              <a:rPr spc="-15" dirty="0">
                <a:solidFill>
                  <a:srgbClr val="323298"/>
                </a:solidFill>
              </a:rPr>
              <a:t>n</a:t>
            </a:r>
            <a:r>
              <a:rPr spc="-65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pc="-145" dirty="0">
                <a:solidFill>
                  <a:srgbClr val="323298"/>
                </a:solidFill>
              </a:rPr>
              <a:t>T</a:t>
            </a:r>
            <a:r>
              <a:rPr spc="-15" dirty="0">
                <a:solidFill>
                  <a:srgbClr val="323298"/>
                </a:solidFill>
              </a:rPr>
              <a:t>y</a:t>
            </a:r>
            <a:r>
              <a:rPr spc="-30" dirty="0">
                <a:solidFill>
                  <a:srgbClr val="323298"/>
                </a:solidFill>
              </a:rPr>
              <a:t>p</a:t>
            </a:r>
            <a:r>
              <a:rPr spc="-10" dirty="0">
                <a:solidFill>
                  <a:srgbClr val="323298"/>
                </a:solidFill>
              </a:rPr>
              <a:t>e</a:t>
            </a:r>
            <a:r>
              <a:rPr spc="-20" dirty="0">
                <a:solidFill>
                  <a:srgbClr val="323298"/>
                </a:solidFill>
              </a:rPr>
              <a:t>-bind</a:t>
            </a:r>
            <a:r>
              <a:rPr spc="-10" dirty="0">
                <a:solidFill>
                  <a:srgbClr val="323298"/>
                </a:solidFill>
              </a:rPr>
              <a:t>i</a:t>
            </a:r>
            <a:r>
              <a:rPr spc="-20" dirty="0">
                <a:solidFill>
                  <a:srgbClr val="323298"/>
                </a:solidFill>
              </a:rPr>
              <a:t>n</a:t>
            </a:r>
            <a:r>
              <a:rPr spc="-15" dirty="0">
                <a:solidFill>
                  <a:srgbClr val="323298"/>
                </a:solidFill>
              </a:rPr>
              <a:t>g</a:t>
            </a:r>
            <a:r>
              <a:rPr spc="-20" dirty="0">
                <a:solidFill>
                  <a:srgbClr val="323298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323298"/>
                </a:solidFill>
                <a:latin typeface="Calibri"/>
                <a:cs typeface="Calibri"/>
              </a:rPr>
              <a:t>–</a:t>
            </a:r>
            <a:r>
              <a:rPr spc="15" dirty="0">
                <a:solidFill>
                  <a:srgbClr val="323298"/>
                </a:solidFill>
                <a:latin typeface="Calibri"/>
                <a:cs typeface="Calibri"/>
              </a:rPr>
              <a:t> </a:t>
            </a:r>
            <a:r>
              <a:rPr spc="-10" dirty="0"/>
              <a:t>It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no</a:t>
            </a:r>
            <a:r>
              <a:rPr spc="-10" dirty="0"/>
              <a:t>t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spc="-20" dirty="0"/>
              <a:t>pi</a:t>
            </a:r>
            <a:r>
              <a:rPr spc="-15" dirty="0"/>
              <a:t>n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spc="-20" dirty="0"/>
              <a:t>poi</a:t>
            </a:r>
            <a:r>
              <a:rPr spc="-45" dirty="0"/>
              <a:t>n</a:t>
            </a:r>
            <a:r>
              <a:rPr spc="-10" dirty="0"/>
              <a:t>t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-20" dirty="0"/>
              <a:t>o</a:t>
            </a:r>
            <a:r>
              <a:rPr spc="-15" dirty="0"/>
              <a:t>n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20" dirty="0"/>
              <a:t>us</a:t>
            </a:r>
            <a:r>
              <a:rPr spc="-15" dirty="0"/>
              <a:t>e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20" dirty="0"/>
              <a:t>o</a:t>
            </a:r>
            <a:r>
              <a:rPr spc="-10" dirty="0"/>
              <a:t>f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5" dirty="0"/>
              <a:t>a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20" dirty="0"/>
              <a:t>s</a:t>
            </a:r>
            <a:r>
              <a:rPr spc="-10" dirty="0"/>
              <a:t>i</a:t>
            </a:r>
            <a:r>
              <a:rPr spc="-30" dirty="0"/>
              <a:t>n</a:t>
            </a:r>
            <a:r>
              <a:rPr spc="-15" dirty="0"/>
              <a:t>gle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55" dirty="0"/>
              <a:t>v</a:t>
            </a:r>
            <a:r>
              <a:rPr spc="-15" dirty="0"/>
              <a:t>ariab</a:t>
            </a:r>
            <a:r>
              <a:rPr spc="-25" dirty="0"/>
              <a:t>l</a:t>
            </a:r>
            <a:r>
              <a:rPr spc="-15" dirty="0"/>
              <a:t>e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70" dirty="0"/>
              <a:t>f</a:t>
            </a:r>
            <a:r>
              <a:rPr spc="-20" dirty="0"/>
              <a:t>o</a:t>
            </a:r>
            <a:r>
              <a:rPr spc="-10" dirty="0"/>
              <a:t>r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d</a:t>
            </a:r>
            <a:r>
              <a:rPr spc="-10" dirty="0"/>
              <a:t>i</a:t>
            </a:r>
            <a:r>
              <a:rPr spc="-45" dirty="0"/>
              <a:t>f</a:t>
            </a:r>
            <a:r>
              <a:rPr spc="-85" dirty="0"/>
              <a:t>f</a:t>
            </a:r>
            <a:r>
              <a:rPr spc="-15" dirty="0"/>
              <a:t>e</a:t>
            </a:r>
            <a:r>
              <a:rPr spc="-50" dirty="0"/>
              <a:t>r</a:t>
            </a:r>
            <a:r>
              <a:rPr spc="-15" dirty="0"/>
              <a:t>e</a:t>
            </a:r>
            <a:r>
              <a:rPr spc="-45" dirty="0"/>
              <a:t>n</a:t>
            </a:r>
            <a:r>
              <a:rPr spc="-10" dirty="0"/>
              <a:t>t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20" dirty="0"/>
              <a:t>d</a:t>
            </a:r>
            <a:r>
              <a:rPr spc="-40" dirty="0"/>
              <a:t>a</a:t>
            </a:r>
            <a:r>
              <a:rPr spc="-50" dirty="0"/>
              <a:t>t</a:t>
            </a:r>
            <a:r>
              <a:rPr spc="-15" dirty="0"/>
              <a:t>a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15" dirty="0"/>
              <a:t>ty</a:t>
            </a:r>
            <a:r>
              <a:rPr spc="-30" dirty="0"/>
              <a:t>p</a:t>
            </a:r>
            <a:r>
              <a:rPr spc="-15" dirty="0"/>
              <a:t>e.</a:t>
            </a: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40360" rIns="0" bIns="0" rtlCol="0">
            <a:spAutoFit/>
          </a:bodyPr>
          <a:lstStyle/>
          <a:p>
            <a:pPr marL="3914775">
              <a:lnSpc>
                <a:spcPct val="100000"/>
              </a:lnSpc>
            </a:pPr>
            <a:r>
              <a:rPr spc="-5" dirty="0"/>
              <a:t>Co</a:t>
            </a:r>
            <a:r>
              <a:rPr spc="-35" dirty="0"/>
              <a:t>n</a:t>
            </a:r>
            <a:r>
              <a:rPr spc="-15" dirty="0"/>
              <a:t>t</a:t>
            </a:r>
            <a:r>
              <a:rPr spc="-75" dirty="0"/>
              <a:t>r</a:t>
            </a:r>
            <a:r>
              <a:rPr spc="-5" dirty="0"/>
              <a:t>o</a:t>
            </a:r>
            <a:r>
              <a:rPr dirty="0"/>
              <a:t>l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-5" dirty="0"/>
              <a:t>S</a:t>
            </a:r>
            <a:r>
              <a:rPr spc="-55" dirty="0"/>
              <a:t>t</a:t>
            </a:r>
            <a:r>
              <a:rPr spc="-35" dirty="0"/>
              <a:t>a</a:t>
            </a:r>
            <a:r>
              <a:rPr spc="-60" dirty="0"/>
              <a:t>t</a:t>
            </a:r>
            <a:r>
              <a:rPr spc="-25" dirty="0"/>
              <a:t>eme</a:t>
            </a:r>
            <a:r>
              <a:rPr spc="-60" dirty="0"/>
              <a:t>n</a:t>
            </a:r>
            <a:r>
              <a:rPr dirty="0"/>
              <a:t>ts</a:t>
            </a:r>
          </a:p>
        </p:txBody>
      </p:sp>
      <p:sp>
        <p:nvSpPr>
          <p:cNvPr id="3" name="object 3"/>
          <p:cNvSpPr/>
          <p:nvPr/>
        </p:nvSpPr>
        <p:spPr>
          <a:xfrm>
            <a:off x="685037" y="152171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44751" y="1771264"/>
            <a:ext cx="7521575" cy="2891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14400">
              <a:lnSpc>
                <a:spcPct val="100000"/>
              </a:lnSpc>
            </a:pP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Co</a:t>
            </a:r>
            <a:r>
              <a:rPr sz="2400" spc="-30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spc="-45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l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2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ta</a:t>
            </a:r>
            <a:r>
              <a:rPr sz="2400" spc="-5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3298FF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ts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2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spc="-45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27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use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d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2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2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spc="-30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spc="-45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l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2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2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f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l</a:t>
            </a:r>
            <a:r>
              <a:rPr sz="2400" spc="-20" dirty="0">
                <a:solidFill>
                  <a:srgbClr val="3298FF"/>
                </a:solidFill>
                <a:latin typeface="Calibri"/>
                <a:cs typeface="Calibri"/>
              </a:rPr>
              <a:t>ow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2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5" dirty="0">
                <a:solidFill>
                  <a:srgbClr val="3298FF"/>
                </a:solidFill>
                <a:latin typeface="Calibri"/>
                <a:cs typeface="Calibri"/>
              </a:rPr>
              <a:t>of</a:t>
            </a:r>
            <a:r>
              <a:rPr sz="2400" spc="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60" dirty="0">
                <a:solidFill>
                  <a:srgbClr val="3298FF"/>
                </a:solidFill>
                <a:latin typeface="Calibri"/>
                <a:cs typeface="Calibri"/>
              </a:rPr>
              <a:t>x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ut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400" spc="-9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3298FF"/>
                </a:solidFill>
                <a:latin typeface="Calibri"/>
                <a:cs typeface="Calibri"/>
              </a:rPr>
              <a:t>d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20" dirty="0">
                <a:solidFill>
                  <a:srgbClr val="3298FF"/>
                </a:solidFill>
                <a:latin typeface="Calibri"/>
                <a:cs typeface="Calibri"/>
              </a:rPr>
              <a:t>p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nd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in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g</a:t>
            </a:r>
            <a:r>
              <a:rPr sz="24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upo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400" spc="-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the</a:t>
            </a:r>
            <a:r>
              <a:rPr sz="24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spec</a:t>
            </a:r>
            <a:r>
              <a:rPr sz="2400" spc="5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f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ed</a:t>
            </a:r>
            <a:r>
              <a:rPr sz="2400" spc="-5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ond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iti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n/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l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gi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The</a:t>
            </a:r>
            <a:r>
              <a:rPr sz="2400" spc="-4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4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th</a:t>
            </a:r>
            <a:r>
              <a:rPr sz="2400" spc="-4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ee</a:t>
            </a:r>
            <a:r>
              <a:rPr sz="24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typ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spc="-7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f</a:t>
            </a:r>
            <a:r>
              <a:rPr sz="24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3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4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l</a:t>
            </a:r>
            <a:r>
              <a:rPr sz="2400" spc="-8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1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500">
              <a:latin typeface="Times New Roman"/>
              <a:cs typeface="Times New Roman"/>
            </a:endParaRPr>
          </a:p>
          <a:p>
            <a:pPr marL="1226185" indent="-299085">
              <a:lnSpc>
                <a:spcPct val="100000"/>
              </a:lnSpc>
              <a:buClr>
                <a:srgbClr val="FFC000"/>
              </a:buClr>
              <a:buFont typeface="Calibri"/>
              <a:buAutoNum type="arabicPeriod"/>
              <a:tabLst>
                <a:tab pos="1226820" algn="l"/>
              </a:tabLst>
            </a:pP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Dec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spc="-8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Maki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g</a:t>
            </a:r>
            <a:r>
              <a:rPr sz="2400" spc="-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ta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FFC000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  <a:p>
            <a:pPr marL="1226185" indent="-299085">
              <a:lnSpc>
                <a:spcPct val="100000"/>
              </a:lnSpc>
              <a:buClr>
                <a:srgbClr val="FFC000"/>
              </a:buClr>
              <a:buFont typeface="Calibri"/>
              <a:buAutoNum type="arabicPeriod"/>
              <a:tabLst>
                <a:tab pos="1226820" algn="l"/>
              </a:tabLst>
            </a:pP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400" spc="-5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ti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spc="-8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ta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FFC000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ts</a:t>
            </a:r>
            <a:r>
              <a:rPr sz="2400" spc="-10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(Loo</a:t>
            </a:r>
            <a:r>
              <a:rPr sz="2400" spc="-20" dirty="0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s)</a:t>
            </a:r>
            <a:endParaRPr sz="2400">
              <a:latin typeface="Calibri"/>
              <a:cs typeface="Calibri"/>
            </a:endParaRPr>
          </a:p>
          <a:p>
            <a:pPr marL="1226185" indent="-299085">
              <a:lnSpc>
                <a:spcPct val="100000"/>
              </a:lnSpc>
              <a:buClr>
                <a:srgbClr val="FFC000"/>
              </a:buClr>
              <a:buFont typeface="Calibri"/>
              <a:buAutoNum type="arabicPeriod"/>
              <a:tabLst>
                <a:tab pos="1226820" algn="l"/>
              </a:tabLst>
            </a:pP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Jump</a:t>
            </a:r>
            <a:r>
              <a:rPr sz="2400" spc="-8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ta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FFC000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ts</a:t>
            </a:r>
            <a:r>
              <a:rPr sz="2400" spc="-9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(b</a:t>
            </a:r>
            <a:r>
              <a:rPr sz="2400" spc="-3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400" spc="-10" dirty="0">
                <a:solidFill>
                  <a:srgbClr val="FFC000"/>
                </a:solidFill>
                <a:latin typeface="Calibri"/>
                <a:cs typeface="Calibri"/>
              </a:rPr>
              <a:t>eak,</a:t>
            </a:r>
            <a:r>
              <a:rPr sz="2400" spc="-6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spc="-3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ti</a:t>
            </a:r>
            <a:r>
              <a:rPr sz="2400" spc="-20" dirty="0">
                <a:solidFill>
                  <a:srgbClr val="FFC000"/>
                </a:solidFill>
                <a:latin typeface="Calibri"/>
                <a:cs typeface="Calibri"/>
              </a:rPr>
              <a:t>nue</a:t>
            </a:r>
            <a:r>
              <a:rPr sz="2400" spc="-10" dirty="0">
                <a:solidFill>
                  <a:srgbClr val="FFC000"/>
                </a:solidFill>
                <a:latin typeface="Calibri"/>
                <a:cs typeface="Calibri"/>
              </a:rPr>
              <a:t>,</a:t>
            </a:r>
            <a:r>
              <a:rPr sz="2400" spc="-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pas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s)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3922" y="993135"/>
            <a:ext cx="51104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Dec</a:t>
            </a:r>
            <a:r>
              <a:rPr sz="3600" spc="5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spc="-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M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aki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g</a:t>
            </a:r>
            <a:r>
              <a:rPr sz="3600" spc="-8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spc="-6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eme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37" y="1521714"/>
            <a:ext cx="8032115" cy="2540"/>
          </a:xfrm>
          <a:custGeom>
            <a:avLst/>
            <a:gdLst/>
            <a:ahLst/>
            <a:cxnLst/>
            <a:rect l="l" t="t" r="r" b="b"/>
            <a:pathLst>
              <a:path w="8032115" h="2540">
                <a:moveTo>
                  <a:pt x="0" y="0"/>
                </a:moveTo>
                <a:lnTo>
                  <a:pt x="8031723" y="2407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44751" y="1771264"/>
            <a:ext cx="7520305" cy="2891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14400">
              <a:lnSpc>
                <a:spcPct val="100000"/>
              </a:lnSpc>
            </a:pPr>
            <a:r>
              <a:rPr sz="2400" spc="-20" dirty="0">
                <a:solidFill>
                  <a:srgbClr val="00AFF0"/>
                </a:solidFill>
                <a:latin typeface="Calibri"/>
                <a:cs typeface="Calibri"/>
              </a:rPr>
              <a:t>De</a:t>
            </a:r>
            <a:r>
              <a:rPr sz="2400" spc="-10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i</a:t>
            </a:r>
            <a:r>
              <a:rPr sz="2400" spc="-10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n</a:t>
            </a:r>
            <a:r>
              <a:rPr sz="2400" spc="17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AFF0"/>
                </a:solidFill>
                <a:latin typeface="Calibri"/>
                <a:cs typeface="Calibri"/>
              </a:rPr>
              <a:t>m</a:t>
            </a:r>
            <a:r>
              <a:rPr sz="2400" spc="-25" dirty="0">
                <a:solidFill>
                  <a:srgbClr val="00AFF0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ki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g</a:t>
            </a:r>
            <a:r>
              <a:rPr sz="2400" spc="17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00AFF0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00AFF0"/>
                </a:solidFill>
                <a:latin typeface="Calibri"/>
                <a:cs typeface="Calibri"/>
              </a:rPr>
              <a:t>tat</a:t>
            </a:r>
            <a:r>
              <a:rPr sz="2400" spc="-15" dirty="0">
                <a:solidFill>
                  <a:srgbClr val="00AFF0"/>
                </a:solidFill>
                <a:latin typeface="Calibri"/>
                <a:cs typeface="Calibri"/>
              </a:rPr>
              <a:t>eme</a:t>
            </a:r>
            <a:r>
              <a:rPr sz="2400" spc="-35" dirty="0">
                <a:solidFill>
                  <a:srgbClr val="00AFF0"/>
                </a:solidFill>
                <a:latin typeface="Calibri"/>
                <a:cs typeface="Calibri"/>
              </a:rPr>
              <a:t>n</a:t>
            </a:r>
            <a:r>
              <a:rPr sz="2400" spc="-1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2400" spc="16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use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d</a:t>
            </a:r>
            <a:r>
              <a:rPr sz="2400" spc="18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2400" spc="16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2400" spc="-30" dirty="0">
                <a:solidFill>
                  <a:srgbClr val="00AFF0"/>
                </a:solidFill>
                <a:latin typeface="Calibri"/>
                <a:cs typeface="Calibri"/>
              </a:rPr>
              <a:t>n</a:t>
            </a:r>
            <a:r>
              <a:rPr sz="2400" spc="-10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2400" spc="-45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l</a:t>
            </a:r>
            <a:r>
              <a:rPr sz="2400" spc="17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F0"/>
                </a:solidFill>
                <a:latin typeface="Calibri"/>
                <a:cs typeface="Calibri"/>
              </a:rPr>
              <a:t>the</a:t>
            </a:r>
            <a:r>
              <a:rPr sz="2400" spc="16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f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l</a:t>
            </a:r>
            <a:r>
              <a:rPr sz="2400" spc="-20" dirty="0">
                <a:solidFill>
                  <a:srgbClr val="00AFF0"/>
                </a:solidFill>
                <a:latin typeface="Calibri"/>
                <a:cs typeface="Calibri"/>
              </a:rPr>
              <a:t>ow</a:t>
            </a:r>
            <a:r>
              <a:rPr sz="2400" spc="-1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f</a:t>
            </a:r>
            <a:r>
              <a:rPr sz="2400" spc="-6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2400" spc="-60" dirty="0">
                <a:solidFill>
                  <a:srgbClr val="00AFF0"/>
                </a:solidFill>
                <a:latin typeface="Calibri"/>
                <a:cs typeface="Calibri"/>
              </a:rPr>
              <a:t>x</a:t>
            </a:r>
            <a:r>
              <a:rPr sz="2400" spc="-15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2400" spc="-10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ut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n</a:t>
            </a:r>
            <a:r>
              <a:rPr sz="2400" spc="-7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f</a:t>
            </a:r>
            <a:r>
              <a:rPr sz="2400" spc="-6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p</a:t>
            </a:r>
            <a:r>
              <a:rPr sz="2400" spc="-35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00AFF0"/>
                </a:solidFill>
                <a:latin typeface="Calibri"/>
                <a:cs typeface="Calibri"/>
              </a:rPr>
              <a:t>g</a:t>
            </a:r>
            <a:r>
              <a:rPr sz="2400" spc="-55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2400" spc="-20" dirty="0">
                <a:solidFill>
                  <a:srgbClr val="00AFF0"/>
                </a:solidFill>
                <a:latin typeface="Calibri"/>
                <a:cs typeface="Calibri"/>
              </a:rPr>
              <a:t>am</a:t>
            </a:r>
            <a:r>
              <a:rPr sz="2400" spc="-7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AFF0"/>
                </a:solidFill>
                <a:latin typeface="Calibri"/>
                <a:cs typeface="Calibri"/>
              </a:rPr>
              <a:t>d</a:t>
            </a:r>
            <a:r>
              <a:rPr sz="2400" spc="-10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2400" spc="-20" dirty="0">
                <a:solidFill>
                  <a:srgbClr val="00AFF0"/>
                </a:solidFill>
                <a:latin typeface="Calibri"/>
                <a:cs typeface="Calibri"/>
              </a:rPr>
              <a:t>p</a:t>
            </a:r>
            <a:r>
              <a:rPr sz="2400" spc="-10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nd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in</a:t>
            </a:r>
            <a:r>
              <a:rPr sz="2400" spc="-15" dirty="0">
                <a:solidFill>
                  <a:srgbClr val="00AFF0"/>
                </a:solidFill>
                <a:latin typeface="Calibri"/>
                <a:cs typeface="Calibri"/>
              </a:rPr>
              <a:t>g</a:t>
            </a:r>
            <a:r>
              <a:rPr sz="2400" spc="-7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upo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n</a:t>
            </a:r>
            <a:r>
              <a:rPr sz="2400" spc="-5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ond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iti</a:t>
            </a:r>
            <a:r>
              <a:rPr sz="2400" spc="-1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n.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The</a:t>
            </a:r>
            <a:r>
              <a:rPr sz="2400" spc="-4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4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5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th</a:t>
            </a:r>
            <a:r>
              <a:rPr sz="2400" spc="-4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ee</a:t>
            </a:r>
            <a:r>
              <a:rPr sz="24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typ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spc="-7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f</a:t>
            </a:r>
            <a:r>
              <a:rPr sz="24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d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400" spc="5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spc="-8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maki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g</a:t>
            </a:r>
            <a:r>
              <a:rPr sz="2400" spc="-7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1225550" indent="-298450">
              <a:lnSpc>
                <a:spcPct val="100000"/>
              </a:lnSpc>
              <a:buClr>
                <a:srgbClr val="FFC000"/>
              </a:buClr>
              <a:buFont typeface="Calibri"/>
              <a:buAutoNum type="arabicPeriod"/>
              <a:tabLst>
                <a:tab pos="1226185" algn="l"/>
              </a:tabLst>
            </a:pP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if</a:t>
            </a:r>
            <a:r>
              <a:rPr sz="24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FFC000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  <a:p>
            <a:pPr marL="1225550" indent="-298450">
              <a:lnSpc>
                <a:spcPct val="100000"/>
              </a:lnSpc>
              <a:buClr>
                <a:srgbClr val="FFC000"/>
              </a:buClr>
              <a:buFont typeface="Calibri"/>
              <a:buAutoNum type="arabicPeriod"/>
              <a:tabLst>
                <a:tab pos="1226185" algn="l"/>
              </a:tabLst>
            </a:pP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if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-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el</a:t>
            </a: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</a:rPr>
              <a:t>se</a:t>
            </a:r>
            <a:r>
              <a:rPr sz="2400" spc="-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FFC000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  <a:p>
            <a:pPr marL="1225550" indent="-298450">
              <a:lnSpc>
                <a:spcPct val="100000"/>
              </a:lnSpc>
              <a:buClr>
                <a:srgbClr val="FFC000"/>
              </a:buClr>
              <a:buFont typeface="Calibri"/>
              <a:buAutoNum type="arabicPeriod"/>
              <a:tabLst>
                <a:tab pos="1226185" algn="l"/>
              </a:tabLst>
            </a:pP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</a:rPr>
              <a:t>Ne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st</a:t>
            </a: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</a:rPr>
              <a:t>ed</a:t>
            </a:r>
            <a:r>
              <a:rPr sz="2400" spc="-7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f-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el</a:t>
            </a: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</a:rPr>
              <a:t>se</a:t>
            </a:r>
            <a:r>
              <a:rPr sz="2400" spc="-4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400" spc="-10" dirty="0">
                <a:solidFill>
                  <a:srgbClr val="FFC000"/>
                </a:solidFill>
                <a:latin typeface="Calibri"/>
                <a:cs typeface="Calibri"/>
              </a:rPr>
              <a:t>m</a:t>
            </a: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spc="-1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09266" y="973094"/>
            <a:ext cx="5110480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Dec</a:t>
            </a:r>
            <a:r>
              <a:rPr sz="3600" spc="5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spc="-1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Maki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g</a:t>
            </a:r>
            <a:r>
              <a:rPr sz="3600" spc="-1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4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eme</a:t>
            </a:r>
            <a:r>
              <a:rPr sz="3600" spc="-5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37" y="1501902"/>
            <a:ext cx="8117205" cy="19685"/>
          </a:xfrm>
          <a:custGeom>
            <a:avLst/>
            <a:gdLst/>
            <a:ahLst/>
            <a:cxnLst/>
            <a:rect l="l" t="t" r="r" b="b"/>
            <a:pathLst>
              <a:path w="8117205" h="19684">
                <a:moveTo>
                  <a:pt x="0" y="19690"/>
                </a:moveTo>
                <a:lnTo>
                  <a:pt x="811706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44751" y="1771264"/>
            <a:ext cx="6105525" cy="1427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20" dirty="0">
                <a:solidFill>
                  <a:srgbClr val="FFC000"/>
                </a:solidFill>
                <a:latin typeface="Calibri"/>
                <a:cs typeface="Calibri"/>
              </a:rPr>
              <a:t>1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r>
              <a:rPr sz="2400" spc="-7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if</a:t>
            </a:r>
            <a:r>
              <a:rPr sz="2400" spc="-6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FFC000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  <a:p>
            <a:pPr marL="927100" marR="5080">
              <a:lnSpc>
                <a:spcPct val="100000"/>
              </a:lnSpc>
              <a:tabLst>
                <a:tab pos="1501775" algn="l"/>
                <a:tab pos="1902460" algn="l"/>
                <a:tab pos="3403600" algn="l"/>
                <a:tab pos="3830320" algn="l"/>
                <a:tab pos="4214495" algn="l"/>
              </a:tabLst>
            </a:pP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An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if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	</a:t>
            </a:r>
            <a:r>
              <a:rPr sz="2400" spc="-3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5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is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p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g</a:t>
            </a:r>
            <a:r>
              <a:rPr sz="2400" spc="-5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30" dirty="0">
                <a:solidFill>
                  <a:srgbClr val="00AF50"/>
                </a:solidFill>
                <a:latin typeface="Calibri"/>
                <a:cs typeface="Calibri"/>
              </a:rPr>
              <a:t>m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mi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ng</a:t>
            </a:r>
            <a:r>
              <a:rPr sz="2400" spc="-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8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th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t,</a:t>
            </a:r>
            <a:r>
              <a:rPr sz="2400" spc="-7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if</a:t>
            </a:r>
            <a:r>
              <a:rPr sz="24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p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45" dirty="0">
                <a:solidFill>
                  <a:srgbClr val="00AF50"/>
                </a:solidFill>
                <a:latin typeface="Calibri"/>
                <a:cs typeface="Calibri"/>
              </a:rPr>
              <a:t>v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ed</a:t>
            </a:r>
            <a:r>
              <a:rPr sz="24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true,</a:t>
            </a:r>
            <a:r>
              <a:rPr sz="2400" spc="-7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p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er</a:t>
            </a:r>
            <a:r>
              <a:rPr sz="2400" spc="-60" dirty="0">
                <a:solidFill>
                  <a:srgbClr val="00AF50"/>
                </a:solidFill>
                <a:latin typeface="Calibri"/>
                <a:cs typeface="Calibri"/>
              </a:rPr>
              <a:t>f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orm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spc="-6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d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sp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l</a:t>
            </a:r>
            <a:r>
              <a:rPr sz="2400" spc="-50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y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spc="-6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spc="-50" dirty="0">
                <a:solidFill>
                  <a:srgbClr val="00AF50"/>
                </a:solidFill>
                <a:latin typeface="Calibri"/>
                <a:cs typeface="Calibri"/>
              </a:rPr>
              <a:t>f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orm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ti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56917" y="2137025"/>
            <a:ext cx="1410335" cy="695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2260" marR="5080" indent="-289560">
              <a:lnSpc>
                <a:spcPct val="100000"/>
              </a:lnSpc>
            </a:pP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ond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iti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nal</a:t>
            </a:r>
            <a:r>
              <a:rPr sz="2400" spc="-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funct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99360" y="3235451"/>
            <a:ext cx="4009644" cy="34198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94432" y="3430523"/>
            <a:ext cx="3421379" cy="28315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6983" y="251988"/>
            <a:ext cx="5110480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Dec</a:t>
            </a:r>
            <a:r>
              <a:rPr sz="3600" spc="5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spc="-1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Maki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g</a:t>
            </a:r>
            <a:r>
              <a:rPr sz="3600" spc="-1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4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eme</a:t>
            </a:r>
            <a:r>
              <a:rPr sz="3600" spc="-5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37" y="837438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44751" y="1186429"/>
            <a:ext cx="7414259" cy="527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1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r>
              <a:rPr sz="2400" dirty="0">
                <a:solidFill>
                  <a:srgbClr val="FFC000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if</a:t>
            </a:r>
            <a:r>
              <a:rPr sz="2400" spc="-6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FFC000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400"/>
              </a:spcBef>
            </a:pPr>
            <a:r>
              <a:rPr sz="2000" spc="-25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y</a:t>
            </a:r>
            <a:r>
              <a:rPr sz="2000" spc="-2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000" spc="-25" dirty="0">
                <a:solidFill>
                  <a:srgbClr val="00AF50"/>
                </a:solidFill>
                <a:latin typeface="Calibri"/>
                <a:cs typeface="Calibri"/>
              </a:rPr>
              <a:t>ta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x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f(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ond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n):</a:t>
            </a:r>
            <a:endParaRPr sz="2000">
              <a:latin typeface="Calibri"/>
              <a:cs typeface="Calibri"/>
            </a:endParaRPr>
          </a:p>
          <a:p>
            <a:pPr marL="1841500" marR="4257675">
              <a:lnSpc>
                <a:spcPct val="100000"/>
              </a:lnSpc>
            </a:pP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tat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[</a:t>
            </a:r>
            <a:r>
              <a:rPr sz="2000" spc="-35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tat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ts]</a:t>
            </a:r>
            <a:endParaRPr sz="2000">
              <a:latin typeface="Calibri"/>
              <a:cs typeface="Calibri"/>
            </a:endParaRPr>
          </a:p>
          <a:p>
            <a:pPr marL="927100" marR="5017770">
              <a:lnSpc>
                <a:spcPct val="100000"/>
              </a:lnSpc>
            </a:pP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20" dirty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g.</a:t>
            </a:r>
            <a:r>
              <a:rPr sz="20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noof</a:t>
            </a:r>
            <a:r>
              <a:rPr sz="2000" spc="5" dirty="0">
                <a:latin typeface="Calibri"/>
                <a:cs typeface="Calibri"/>
              </a:rPr>
              <a:t>b</a:t>
            </a:r>
            <a:r>
              <a:rPr sz="2000" spc="-5" dirty="0">
                <a:latin typeface="Calibri"/>
                <a:cs typeface="Calibri"/>
              </a:rPr>
              <a:t>oo</a:t>
            </a:r>
            <a:r>
              <a:rPr sz="2000" spc="-25" dirty="0">
                <a:latin typeface="Calibri"/>
                <a:cs typeface="Calibri"/>
              </a:rPr>
              <a:t>k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spc="-5" dirty="0">
                <a:latin typeface="Calibri"/>
                <a:cs typeface="Calibri"/>
              </a:rPr>
              <a:t>noofboo</a:t>
            </a:r>
            <a:r>
              <a:rPr sz="2000" spc="-25" dirty="0">
                <a:latin typeface="Calibri"/>
                <a:cs typeface="Calibri"/>
              </a:rPr>
              <a:t>k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==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2</a:t>
            </a:r>
            <a:r>
              <a:rPr sz="2000" spc="5" dirty="0">
                <a:latin typeface="Calibri"/>
                <a:cs typeface="Calibri"/>
              </a:rPr>
              <a:t>)</a:t>
            </a:r>
            <a:r>
              <a:rPr sz="2000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marL="18415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('</a:t>
            </a:r>
            <a:r>
              <a:rPr sz="2000" spc="-145" dirty="0">
                <a:latin typeface="Calibri"/>
                <a:cs typeface="Calibri"/>
              </a:rPr>
              <a:t>Y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h</a:t>
            </a:r>
            <a:r>
              <a:rPr sz="2000" spc="-35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')</a:t>
            </a:r>
            <a:endParaRPr sz="2000">
              <a:latin typeface="Calibri"/>
              <a:cs typeface="Calibri"/>
            </a:endParaRPr>
          </a:p>
          <a:p>
            <a:pPr marL="927100" marR="3357245" indent="9144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pri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t(</a:t>
            </a:r>
            <a:r>
              <a:rPr sz="2000" spc="5" dirty="0">
                <a:latin typeface="Calibri"/>
                <a:cs typeface="Calibri"/>
              </a:rPr>
              <a:t>‘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30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o boo</a:t>
            </a:r>
            <a:r>
              <a:rPr sz="2000" spc="-25" dirty="0">
                <a:latin typeface="Calibri"/>
                <a:cs typeface="Calibri"/>
              </a:rPr>
              <a:t>k</a:t>
            </a:r>
            <a:r>
              <a:rPr sz="2000" dirty="0">
                <a:latin typeface="Calibri"/>
                <a:cs typeface="Calibri"/>
              </a:rPr>
              <a:t>s’) pri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t(</a:t>
            </a:r>
            <a:r>
              <a:rPr sz="2000" spc="-65" dirty="0">
                <a:latin typeface="Calibri"/>
                <a:cs typeface="Calibri"/>
              </a:rPr>
              <a:t>‘</a:t>
            </a:r>
            <a:r>
              <a:rPr sz="2000" dirty="0">
                <a:latin typeface="Calibri"/>
                <a:cs typeface="Calibri"/>
              </a:rPr>
              <a:t>outside of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 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tat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spc="70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’)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tput</a:t>
            </a:r>
            <a:endParaRPr sz="20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</a:pPr>
            <a:r>
              <a:rPr sz="2000" spc="-150" dirty="0">
                <a:latin typeface="Calibri"/>
                <a:cs typeface="Calibri"/>
              </a:rPr>
              <a:t>Y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u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h</a:t>
            </a:r>
            <a:r>
              <a:rPr sz="2000" spc="-35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30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boo</a:t>
            </a:r>
            <a:r>
              <a:rPr sz="2000" spc="-20" dirty="0">
                <a:latin typeface="Calibri"/>
                <a:cs typeface="Calibri"/>
              </a:rPr>
              <a:t>k</a:t>
            </a:r>
            <a:r>
              <a:rPr sz="2000" dirty="0"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No</a:t>
            </a:r>
            <a:r>
              <a:rPr sz="2000" spc="-2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e:</a:t>
            </a:r>
            <a:r>
              <a:rPr sz="2000" spc="-18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0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nd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000" spc="-10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000" spc="-25" dirty="0">
                <a:solidFill>
                  <a:srgbClr val="3298FF"/>
                </a:solidFill>
                <a:latin typeface="Calibri"/>
                <a:cs typeface="Calibri"/>
              </a:rPr>
              <a:t>at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3298FF"/>
                </a:solidFill>
                <a:latin typeface="Calibri"/>
                <a:cs typeface="Calibri"/>
              </a:rPr>
              <a:t>b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l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oc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k</a:t>
            </a:r>
            <a:r>
              <a:rPr sz="2000" spc="-5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f</a:t>
            </a:r>
            <a:r>
              <a:rPr sz="2000" spc="-5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od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000" spc="-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in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3298FF"/>
                </a:solidFill>
                <a:latin typeface="Calibri"/>
                <a:cs typeface="Calibri"/>
              </a:rPr>
              <a:t>P</a:t>
            </a:r>
            <a:r>
              <a:rPr sz="2000" spc="10" dirty="0">
                <a:solidFill>
                  <a:srgbClr val="3298FF"/>
                </a:solidFill>
                <a:latin typeface="Calibri"/>
                <a:cs typeface="Calibri"/>
              </a:rPr>
              <a:t>y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thon,</a:t>
            </a:r>
            <a:r>
              <a:rPr sz="2000" spc="-8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3298FF"/>
                </a:solidFill>
                <a:latin typeface="Calibri"/>
                <a:cs typeface="Calibri"/>
              </a:rPr>
              <a:t>y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u</a:t>
            </a:r>
            <a:r>
              <a:rPr sz="20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mu</a:t>
            </a:r>
            <a:r>
              <a:rPr sz="2000" spc="-30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de</a:t>
            </a:r>
            <a:r>
              <a:rPr sz="2000" spc="-2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000" spc="-5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each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l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in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of</a:t>
            </a:r>
            <a:r>
              <a:rPr sz="2000" spc="-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the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3298FF"/>
                </a:solidFill>
                <a:latin typeface="Calibri"/>
                <a:cs typeface="Calibri"/>
              </a:rPr>
              <a:t>b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l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oc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k</a:t>
            </a:r>
            <a:r>
              <a:rPr sz="20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3298FF"/>
                </a:solidFill>
                <a:latin typeface="Calibri"/>
                <a:cs typeface="Calibri"/>
              </a:rPr>
              <a:t>b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y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the</a:t>
            </a:r>
            <a:r>
              <a:rPr sz="20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sa</a:t>
            </a:r>
            <a:r>
              <a:rPr sz="2000" spc="-10" dirty="0">
                <a:solidFill>
                  <a:srgbClr val="3298FF"/>
                </a:solidFill>
                <a:latin typeface="Calibri"/>
                <a:cs typeface="Calibri"/>
              </a:rPr>
              <a:t>m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000" spc="-3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amou</a:t>
            </a:r>
            <a:r>
              <a:rPr sz="2000" spc="-2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t.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In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ab</a:t>
            </a:r>
            <a:r>
              <a:rPr sz="2000" spc="-20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000" spc="-30" dirty="0">
                <a:solidFill>
                  <a:srgbClr val="3298FF"/>
                </a:solidFill>
                <a:latin typeface="Calibri"/>
                <a:cs typeface="Calibri"/>
              </a:rPr>
              <a:t>v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000" spc="15" dirty="0">
                <a:solidFill>
                  <a:srgbClr val="3298FF"/>
                </a:solidFill>
                <a:latin typeface="Calibri"/>
                <a:cs typeface="Calibri"/>
              </a:rPr>
              <a:t>.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g.</a:t>
            </a:r>
            <a:r>
              <a:rPr sz="20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bot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h</a:t>
            </a:r>
            <a:r>
              <a:rPr sz="2000" spc="-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pr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000" spc="-2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3298FF"/>
                </a:solidFill>
                <a:latin typeface="Calibri"/>
                <a:cs typeface="Calibri"/>
              </a:rPr>
              <a:t>stat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000" spc="-10" dirty="0">
                <a:solidFill>
                  <a:srgbClr val="3298FF"/>
                </a:solidFill>
                <a:latin typeface="Calibri"/>
                <a:cs typeface="Calibri"/>
              </a:rPr>
              <a:t>m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000" spc="-2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ts</a:t>
            </a:r>
            <a:r>
              <a:rPr sz="2000" spc="-1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000" spc="-30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par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000" spc="-4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f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f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cond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ti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0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becaus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0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f</a:t>
            </a:r>
            <a:r>
              <a:rPr sz="2000" spc="-5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bot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h</a:t>
            </a:r>
            <a:r>
              <a:rPr sz="2000" spc="-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000" spc="-30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000" spc="-3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sam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000" spc="-4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l</a:t>
            </a:r>
            <a:r>
              <a:rPr sz="2000" spc="-2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000" spc="-30" dirty="0">
                <a:solidFill>
                  <a:srgbClr val="3298FF"/>
                </a:solidFill>
                <a:latin typeface="Calibri"/>
                <a:cs typeface="Calibri"/>
              </a:rPr>
              <a:t>v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el</a:t>
            </a:r>
            <a:r>
              <a:rPr sz="2000" spc="-3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nde</a:t>
            </a:r>
            <a:r>
              <a:rPr sz="2000" spc="-20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000" spc="-2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ed</a:t>
            </a:r>
            <a:r>
              <a:rPr sz="2000" spc="-5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b</a:t>
            </a:r>
            <a:r>
              <a:rPr sz="2000" spc="5" dirty="0">
                <a:solidFill>
                  <a:srgbClr val="3298FF"/>
                </a:solidFill>
                <a:latin typeface="Calibri"/>
                <a:cs typeface="Calibri"/>
              </a:rPr>
              <a:t>u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000" spc="-5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not</a:t>
            </a:r>
            <a:r>
              <a:rPr sz="2000" spc="-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the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thi</a:t>
            </a:r>
            <a:r>
              <a:rPr sz="2000" spc="-30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d</a:t>
            </a:r>
            <a:r>
              <a:rPr sz="2000" spc="-5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3298FF"/>
                </a:solidFill>
                <a:latin typeface="Calibri"/>
                <a:cs typeface="Calibri"/>
              </a:rPr>
              <a:t>pr</a:t>
            </a:r>
            <a:r>
              <a:rPr sz="2000" spc="-1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000" spc="-2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0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000" spc="-25" dirty="0">
                <a:solidFill>
                  <a:srgbClr val="3298FF"/>
                </a:solidFill>
                <a:latin typeface="Calibri"/>
                <a:cs typeface="Calibri"/>
              </a:rPr>
              <a:t>tat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000" spc="-10" dirty="0">
                <a:solidFill>
                  <a:srgbClr val="3298FF"/>
                </a:solidFill>
                <a:latin typeface="Calibri"/>
                <a:cs typeface="Calibri"/>
              </a:rPr>
              <a:t>m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000" spc="-2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3298FF"/>
                </a:solidFill>
                <a:latin typeface="Calibri"/>
                <a:cs typeface="Calibri"/>
              </a:rPr>
              <a:t>t.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4329" y="213253"/>
            <a:ext cx="5110480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Dec</a:t>
            </a:r>
            <a:r>
              <a:rPr sz="3600" spc="5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spc="-1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Maki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g</a:t>
            </a:r>
            <a:r>
              <a:rPr sz="3600" spc="-1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4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eme</a:t>
            </a:r>
            <a:r>
              <a:rPr sz="3600" spc="-5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37" y="742950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39568" y="1041293"/>
            <a:ext cx="6025515" cy="4921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10" dirty="0">
                <a:solidFill>
                  <a:srgbClr val="FFC000"/>
                </a:solidFill>
                <a:latin typeface="Calibri"/>
                <a:cs typeface="Calibri"/>
              </a:rPr>
              <a:t>1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r>
              <a:rPr sz="3200" spc="37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3200" spc="-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3200" spc="-45" dirty="0">
                <a:solidFill>
                  <a:srgbClr val="FFC000"/>
                </a:solidFill>
                <a:latin typeface="Calibri"/>
                <a:cs typeface="Calibri"/>
              </a:rPr>
              <a:t>st</a:t>
            </a:r>
            <a:r>
              <a:rPr sz="3200" spc="-2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3200" spc="-4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eme</a:t>
            </a:r>
            <a:r>
              <a:rPr sz="3200" spc="-3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ts</a:t>
            </a:r>
            <a:endParaRPr sz="32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45"/>
              </a:spcBef>
            </a:pP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Us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g</a:t>
            </a:r>
            <a:r>
              <a:rPr sz="24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l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g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al</a:t>
            </a:r>
            <a:r>
              <a:rPr sz="2400" spc="-7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ope</a:t>
            </a:r>
            <a:r>
              <a:rPr sz="2400" spc="-5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7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in</a:t>
            </a:r>
            <a:r>
              <a:rPr sz="2400" spc="-6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if</a:t>
            </a:r>
            <a:r>
              <a:rPr sz="2400" spc="-6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  <a:p>
            <a:pPr marL="12700" marR="5670550">
              <a:lnSpc>
                <a:spcPct val="100000"/>
              </a:lnSpc>
              <a:spcBef>
                <a:spcPts val="35"/>
              </a:spcBef>
            </a:pPr>
            <a:r>
              <a:rPr sz="1800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=1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y=2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if(x=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-10" dirty="0">
                <a:latin typeface="Calibri"/>
                <a:cs typeface="Calibri"/>
              </a:rPr>
              <a:t>1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y==</a:t>
            </a:r>
            <a:r>
              <a:rPr sz="1800" dirty="0">
                <a:latin typeface="Calibri"/>
                <a:cs typeface="Calibri"/>
              </a:rPr>
              <a:t>2</a:t>
            </a:r>
            <a:r>
              <a:rPr sz="1800" spc="-10" dirty="0">
                <a:latin typeface="Calibri"/>
                <a:cs typeface="Calibri"/>
              </a:rPr>
              <a:t>)</a:t>
            </a:r>
            <a:r>
              <a:rPr sz="1800" spc="-5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12700" indent="15684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pr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(</a:t>
            </a:r>
            <a:r>
              <a:rPr sz="1800" spc="-95" dirty="0">
                <a:latin typeface="Calibri"/>
                <a:cs typeface="Calibri"/>
              </a:rPr>
              <a:t>‘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ondi</a:t>
            </a:r>
            <a:r>
              <a:rPr sz="1800" spc="-10" dirty="0">
                <a:latin typeface="Calibri"/>
                <a:cs typeface="Calibri"/>
              </a:rPr>
              <a:t>ti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3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ci</a:t>
            </a:r>
            <a:r>
              <a:rPr sz="1800" spc="-5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3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er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a')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Outpu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:</a:t>
            </a:r>
            <a:r>
              <a:rPr sz="1800" dirty="0">
                <a:latin typeface="Calibri"/>
                <a:cs typeface="Calibri"/>
              </a:rPr>
              <a:t>-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ond</a:t>
            </a:r>
            <a:r>
              <a:rPr sz="1800" dirty="0">
                <a:latin typeface="Calibri"/>
                <a:cs typeface="Calibri"/>
              </a:rPr>
              <a:t>it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spc="-2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dirty="0">
                <a:latin typeface="Calibri"/>
                <a:cs typeface="Calibri"/>
              </a:rPr>
              <a:t>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the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-1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865"/>
              </a:lnSpc>
              <a:spcBef>
                <a:spcPts val="35"/>
              </a:spcBef>
            </a:pP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----------</a:t>
            </a:r>
            <a:r>
              <a:rPr sz="2400" spc="-10" dirty="0">
                <a:solidFill>
                  <a:srgbClr val="6D6D6D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</a:t>
            </a:r>
            <a:r>
              <a:rPr sz="2400" spc="-10" dirty="0">
                <a:solidFill>
                  <a:srgbClr val="6D6D6D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</a:t>
            </a:r>
            <a:r>
              <a:rPr sz="2400" spc="-10" dirty="0">
                <a:solidFill>
                  <a:srgbClr val="6D6D6D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</a:t>
            </a:r>
            <a:r>
              <a:rPr sz="2400" spc="-10" dirty="0">
                <a:solidFill>
                  <a:srgbClr val="6D6D6D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</a:t>
            </a:r>
            <a:r>
              <a:rPr sz="2400" spc="-10" dirty="0">
                <a:solidFill>
                  <a:srgbClr val="6D6D6D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</a:t>
            </a:r>
            <a:r>
              <a:rPr sz="2400" spc="-10" dirty="0">
                <a:solidFill>
                  <a:srgbClr val="6D6D6D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</a:t>
            </a:r>
            <a:r>
              <a:rPr sz="2400" spc="-10" dirty="0">
                <a:solidFill>
                  <a:srgbClr val="6D6D6D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</a:t>
            </a:r>
            <a:r>
              <a:rPr sz="2400" spc="-10" dirty="0">
                <a:solidFill>
                  <a:srgbClr val="6D6D6D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</a:t>
            </a:r>
            <a:r>
              <a:rPr sz="2400" spc="-10" dirty="0">
                <a:solidFill>
                  <a:srgbClr val="6D6D6D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</a:t>
            </a:r>
            <a:r>
              <a:rPr sz="2400" spc="-10" dirty="0">
                <a:solidFill>
                  <a:srgbClr val="6D6D6D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</a:t>
            </a:r>
            <a:r>
              <a:rPr sz="2400" spc="-10" dirty="0">
                <a:solidFill>
                  <a:srgbClr val="6D6D6D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</a:t>
            </a:r>
            <a:r>
              <a:rPr sz="2400" spc="-10" dirty="0">
                <a:solidFill>
                  <a:srgbClr val="6D6D6D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</a:t>
            </a:r>
            <a:r>
              <a:rPr sz="2400" spc="-10" dirty="0">
                <a:solidFill>
                  <a:srgbClr val="6D6D6D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</a:t>
            </a:r>
            <a:r>
              <a:rPr sz="2400" spc="-10" dirty="0">
                <a:solidFill>
                  <a:srgbClr val="6D6D6D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</a:t>
            </a:r>
            <a:r>
              <a:rPr sz="2400" spc="-10" dirty="0">
                <a:solidFill>
                  <a:srgbClr val="6D6D6D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</a:t>
            </a:r>
            <a:r>
              <a:rPr sz="2400" spc="-10" dirty="0">
                <a:solidFill>
                  <a:srgbClr val="6D6D6D"/>
                </a:solidFill>
                <a:latin typeface="Times New Roman"/>
                <a:cs typeface="Times New Roman"/>
              </a:rPr>
              <a:t>-</a:t>
            </a:r>
            <a:r>
              <a:rPr sz="2400" dirty="0">
                <a:solidFill>
                  <a:srgbClr val="6D6D6D"/>
                </a:solidFill>
                <a:latin typeface="Times New Roman"/>
                <a:cs typeface="Times New Roman"/>
              </a:rPr>
              <a:t>---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385"/>
              </a:lnSpc>
            </a:pP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a</a:t>
            </a:r>
            <a:r>
              <a:rPr sz="2000" spc="-10" dirty="0">
                <a:solidFill>
                  <a:srgbClr val="6D6D6D"/>
                </a:solidFill>
                <a:latin typeface="Times New Roman"/>
                <a:cs typeface="Times New Roman"/>
              </a:rPr>
              <a:t>=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1</a:t>
            </a:r>
            <a:r>
              <a:rPr sz="2000" spc="5" dirty="0">
                <a:solidFill>
                  <a:srgbClr val="6D6D6D"/>
                </a:solidFill>
                <a:latin typeface="Times New Roman"/>
                <a:cs typeface="Times New Roman"/>
              </a:rPr>
              <a:t>0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solidFill>
                  <a:srgbClr val="008AC1"/>
                </a:solidFill>
                <a:latin typeface="Times New Roman"/>
                <a:cs typeface="Times New Roman"/>
              </a:rPr>
              <a:t>i</a:t>
            </a:r>
            <a:r>
              <a:rPr sz="2000" dirty="0">
                <a:solidFill>
                  <a:srgbClr val="008AC1"/>
                </a:solidFill>
                <a:latin typeface="Times New Roman"/>
                <a:cs typeface="Times New Roman"/>
              </a:rPr>
              <a:t>f</a:t>
            </a:r>
            <a:r>
              <a:rPr sz="2000" spc="-5" dirty="0">
                <a:solidFill>
                  <a:srgbClr val="008AC1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008AC1"/>
                </a:solidFill>
                <a:latin typeface="Times New Roman"/>
                <a:cs typeface="Times New Roman"/>
              </a:rPr>
              <a:t>no</a:t>
            </a:r>
            <a:r>
              <a:rPr sz="2000" spc="-10" dirty="0">
                <a:solidFill>
                  <a:srgbClr val="008AC1"/>
                </a:solidFill>
                <a:latin typeface="Times New Roman"/>
                <a:cs typeface="Times New Roman"/>
              </a:rPr>
              <a:t>t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(a</a:t>
            </a:r>
            <a:r>
              <a:rPr sz="2000" spc="-30" dirty="0">
                <a:solidFill>
                  <a:srgbClr val="6D6D6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==</a:t>
            </a:r>
            <a:r>
              <a:rPr sz="2000" spc="-15" dirty="0">
                <a:solidFill>
                  <a:srgbClr val="6D6D6D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D6D6D"/>
                </a:solidFill>
                <a:latin typeface="Times New Roman"/>
                <a:cs typeface="Times New Roman"/>
              </a:rPr>
              <a:t>20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):</a:t>
            </a:r>
            <a:endParaRPr sz="2000">
              <a:latin typeface="Times New Roman"/>
              <a:cs typeface="Times New Roman"/>
            </a:endParaRPr>
          </a:p>
          <a:p>
            <a:pPr marL="12700" indent="190500">
              <a:lnSpc>
                <a:spcPct val="100000"/>
              </a:lnSpc>
              <a:spcBef>
                <a:spcPts val="45"/>
              </a:spcBef>
            </a:pPr>
            <a:r>
              <a:rPr sz="2000" dirty="0">
                <a:solidFill>
                  <a:srgbClr val="008AC1"/>
                </a:solidFill>
                <a:latin typeface="Times New Roman"/>
                <a:cs typeface="Times New Roman"/>
              </a:rPr>
              <a:t>p</a:t>
            </a:r>
            <a:r>
              <a:rPr sz="2000" spc="5" dirty="0">
                <a:solidFill>
                  <a:srgbClr val="008AC1"/>
                </a:solidFill>
                <a:latin typeface="Times New Roman"/>
                <a:cs typeface="Times New Roman"/>
              </a:rPr>
              <a:t>r</a:t>
            </a:r>
            <a:r>
              <a:rPr sz="2000" dirty="0">
                <a:solidFill>
                  <a:srgbClr val="008AC1"/>
                </a:solidFill>
                <a:latin typeface="Times New Roman"/>
                <a:cs typeface="Times New Roman"/>
              </a:rPr>
              <a:t>in</a:t>
            </a:r>
            <a:r>
              <a:rPr sz="2000" spc="-5" dirty="0">
                <a:solidFill>
                  <a:srgbClr val="008AC1"/>
                </a:solidFill>
                <a:latin typeface="Times New Roman"/>
                <a:cs typeface="Times New Roman"/>
              </a:rPr>
              <a:t>t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(</a:t>
            </a:r>
            <a:r>
              <a:rPr sz="2000" spc="-10" dirty="0">
                <a:solidFill>
                  <a:srgbClr val="6D6D6D"/>
                </a:solidFill>
                <a:latin typeface="Times New Roman"/>
                <a:cs typeface="Times New Roman"/>
              </a:rPr>
              <a:t>'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a</a:t>
            </a:r>
            <a:r>
              <a:rPr sz="2000" spc="-25" dirty="0">
                <a:solidFill>
                  <a:srgbClr val="6D6D6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is</a:t>
            </a:r>
            <a:r>
              <a:rPr sz="2000" spc="-15" dirty="0">
                <a:solidFill>
                  <a:srgbClr val="6D6D6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n</a:t>
            </a:r>
            <a:r>
              <a:rPr sz="2000" spc="10" dirty="0">
                <a:solidFill>
                  <a:srgbClr val="6D6D6D"/>
                </a:solidFill>
                <a:latin typeface="Times New Roman"/>
                <a:cs typeface="Times New Roman"/>
              </a:rPr>
              <a:t>o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t</a:t>
            </a:r>
            <a:r>
              <a:rPr sz="2000" spc="-25" dirty="0">
                <a:solidFill>
                  <a:srgbClr val="6D6D6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eq</a:t>
            </a:r>
            <a:r>
              <a:rPr sz="2000" spc="5" dirty="0">
                <a:solidFill>
                  <a:srgbClr val="6D6D6D"/>
                </a:solidFill>
                <a:latin typeface="Times New Roman"/>
                <a:cs typeface="Times New Roman"/>
              </a:rPr>
              <a:t>u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al</a:t>
            </a:r>
            <a:r>
              <a:rPr sz="2000" spc="-30" dirty="0">
                <a:solidFill>
                  <a:srgbClr val="6D6D6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to</a:t>
            </a:r>
            <a:r>
              <a:rPr sz="2000" spc="-5" dirty="0">
                <a:solidFill>
                  <a:srgbClr val="6D6D6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2</a:t>
            </a:r>
            <a:r>
              <a:rPr sz="2000" spc="10" dirty="0">
                <a:solidFill>
                  <a:srgbClr val="6D6D6D"/>
                </a:solidFill>
                <a:latin typeface="Times New Roman"/>
                <a:cs typeface="Times New Roman"/>
              </a:rPr>
              <a:t>0</a:t>
            </a:r>
            <a:r>
              <a:rPr sz="2000" spc="-15" dirty="0">
                <a:solidFill>
                  <a:srgbClr val="6D6D6D"/>
                </a:solidFill>
                <a:latin typeface="Times New Roman"/>
                <a:cs typeface="Times New Roman"/>
              </a:rPr>
              <a:t>'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tput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:-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a is</a:t>
            </a:r>
            <a:r>
              <a:rPr sz="2000" spc="-15" dirty="0">
                <a:solidFill>
                  <a:srgbClr val="6D6D6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n</a:t>
            </a:r>
            <a:r>
              <a:rPr sz="2000" spc="10" dirty="0">
                <a:solidFill>
                  <a:srgbClr val="6D6D6D"/>
                </a:solidFill>
                <a:latin typeface="Times New Roman"/>
                <a:cs typeface="Times New Roman"/>
              </a:rPr>
              <a:t>o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t</a:t>
            </a:r>
            <a:r>
              <a:rPr sz="2000" spc="-25" dirty="0">
                <a:solidFill>
                  <a:srgbClr val="6D6D6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eq</a:t>
            </a:r>
            <a:r>
              <a:rPr sz="2000" spc="5" dirty="0">
                <a:solidFill>
                  <a:srgbClr val="6D6D6D"/>
                </a:solidFill>
                <a:latin typeface="Times New Roman"/>
                <a:cs typeface="Times New Roman"/>
              </a:rPr>
              <a:t>u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al</a:t>
            </a:r>
            <a:r>
              <a:rPr sz="2000" spc="-30" dirty="0">
                <a:solidFill>
                  <a:srgbClr val="6D6D6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to</a:t>
            </a:r>
            <a:r>
              <a:rPr sz="2000" spc="-10" dirty="0">
                <a:solidFill>
                  <a:srgbClr val="6D6D6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D6D6D"/>
                </a:solidFill>
                <a:latin typeface="Times New Roman"/>
                <a:cs typeface="Times New Roman"/>
              </a:rPr>
              <a:t>20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45592" rIns="0" bIns="0" rtlCol="0">
            <a:spAutoFit/>
          </a:bodyPr>
          <a:lstStyle/>
          <a:p>
            <a:pPr marL="2853055">
              <a:lnSpc>
                <a:spcPct val="100000"/>
              </a:lnSpc>
            </a:pPr>
            <a:r>
              <a:rPr spc="-5" dirty="0"/>
              <a:t>Dec</a:t>
            </a:r>
            <a:r>
              <a:rPr spc="5" dirty="0"/>
              <a:t>i</a:t>
            </a:r>
            <a:r>
              <a:rPr spc="-5" dirty="0"/>
              <a:t>s</a:t>
            </a:r>
            <a:r>
              <a:rPr dirty="0"/>
              <a:t>i</a:t>
            </a:r>
            <a:r>
              <a:rPr spc="-5" dirty="0"/>
              <a:t>o</a:t>
            </a:r>
            <a:r>
              <a:rPr dirty="0"/>
              <a:t>n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5" dirty="0"/>
              <a:t>M</a:t>
            </a:r>
            <a:r>
              <a:rPr dirty="0"/>
              <a:t>aki</a:t>
            </a:r>
            <a:r>
              <a:rPr spc="-5" dirty="0"/>
              <a:t>n</a:t>
            </a:r>
            <a:r>
              <a:rPr dirty="0"/>
              <a:t>g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-5" dirty="0"/>
              <a:t>S</a:t>
            </a:r>
            <a:r>
              <a:rPr spc="-55" dirty="0"/>
              <a:t>t</a:t>
            </a:r>
            <a:r>
              <a:rPr spc="-35" dirty="0"/>
              <a:t>a</a:t>
            </a:r>
            <a:r>
              <a:rPr spc="-45" dirty="0"/>
              <a:t>t</a:t>
            </a:r>
            <a:r>
              <a:rPr dirty="0"/>
              <a:t>eme</a:t>
            </a:r>
            <a:r>
              <a:rPr spc="-50" dirty="0"/>
              <a:t>n</a:t>
            </a:r>
            <a:r>
              <a:rPr dirty="0"/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674369" y="1445514"/>
            <a:ext cx="8032115" cy="0"/>
          </a:xfrm>
          <a:custGeom>
            <a:avLst/>
            <a:gdLst/>
            <a:ahLst/>
            <a:cxnLst/>
            <a:rect l="l" t="t" r="r" b="b"/>
            <a:pathLst>
              <a:path w="8032115">
                <a:moveTo>
                  <a:pt x="0" y="0"/>
                </a:moveTo>
                <a:lnTo>
                  <a:pt x="8031723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83814" y="1543934"/>
            <a:ext cx="6824980" cy="992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2.</a:t>
            </a:r>
            <a:r>
              <a:rPr sz="28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f-el</a:t>
            </a:r>
            <a:r>
              <a:rPr sz="2800" spc="-2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-5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at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eme</a:t>
            </a:r>
            <a:r>
              <a:rPr sz="2800" spc="-5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ts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f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-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ls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-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000" spc="-25" dirty="0">
                <a:solidFill>
                  <a:srgbClr val="00AF50"/>
                </a:solidFill>
                <a:latin typeface="Calibri"/>
                <a:cs typeface="Calibri"/>
              </a:rPr>
              <a:t>tat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-10" dirty="0">
                <a:solidFill>
                  <a:srgbClr val="00AF50"/>
                </a:solidFill>
                <a:latin typeface="Calibri"/>
                <a:cs typeface="Calibri"/>
              </a:rPr>
              <a:t>m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-25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4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-55" dirty="0">
                <a:solidFill>
                  <a:srgbClr val="00AF50"/>
                </a:solidFill>
                <a:latin typeface="Calibri"/>
                <a:cs typeface="Calibri"/>
              </a:rPr>
              <a:t>x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ecu</a:t>
            </a:r>
            <a:r>
              <a:rPr sz="2000" spc="-2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es</a:t>
            </a:r>
            <a:r>
              <a:rPr sz="20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so</a:t>
            </a:r>
            <a:r>
              <a:rPr sz="2000" spc="-10" dirty="0">
                <a:solidFill>
                  <a:srgbClr val="00AF50"/>
                </a:solidFill>
                <a:latin typeface="Calibri"/>
                <a:cs typeface="Calibri"/>
              </a:rPr>
              <a:t>m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od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-6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if</a:t>
            </a:r>
            <a:r>
              <a:rPr sz="20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the</a:t>
            </a:r>
            <a:r>
              <a:rPr sz="20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-35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000" spc="-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4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xp</a:t>
            </a:r>
            <a:r>
              <a:rPr sz="2000" spc="-3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es</a:t>
            </a:r>
            <a:r>
              <a:rPr sz="2000" spc="-15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000" spc="-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is</a:t>
            </a:r>
            <a:r>
              <a:rPr sz="20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true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(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on</a:t>
            </a:r>
            <a:r>
              <a:rPr sz="2000" spc="-50" dirty="0">
                <a:solidFill>
                  <a:srgbClr val="00AF50"/>
                </a:solidFill>
                <a:latin typeface="Calibri"/>
                <a:cs typeface="Calibri"/>
              </a:rPr>
              <a:t>z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-4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)</a:t>
            </a:r>
            <a:r>
              <a:rPr sz="2000" spc="-6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and</a:t>
            </a:r>
            <a:r>
              <a:rPr sz="20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000" spc="-10" dirty="0">
                <a:solidFill>
                  <a:srgbClr val="00AF50"/>
                </a:solidFill>
                <a:latin typeface="Calibri"/>
                <a:cs typeface="Calibri"/>
              </a:rPr>
              <a:t>m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othe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0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od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-7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if</a:t>
            </a:r>
            <a:r>
              <a:rPr sz="20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the</a:t>
            </a:r>
            <a:r>
              <a:rPr sz="20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-35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000" spc="-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4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xp</a:t>
            </a:r>
            <a:r>
              <a:rPr sz="2000" spc="-3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spc="-1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000" spc="-1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000" spc="-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is</a:t>
            </a:r>
            <a:r>
              <a:rPr sz="2000" spc="-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40" dirty="0">
                <a:solidFill>
                  <a:srgbClr val="00AF50"/>
                </a:solidFill>
                <a:latin typeface="Calibri"/>
                <a:cs typeface="Calibri"/>
              </a:rPr>
              <a:t>f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000" spc="-5" dirty="0">
                <a:solidFill>
                  <a:srgbClr val="00AF50"/>
                </a:solidFill>
                <a:latin typeface="Calibri"/>
                <a:cs typeface="Calibri"/>
              </a:rPr>
              <a:t>ls</a:t>
            </a:r>
            <a:r>
              <a:rPr sz="2000" spc="-1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086355" y="2877311"/>
            <a:ext cx="4715256" cy="36697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81427" y="3072484"/>
            <a:ext cx="4113641" cy="305558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5689" rIns="0" bIns="0" rtlCol="0">
            <a:spAutoFit/>
          </a:bodyPr>
          <a:lstStyle/>
          <a:p>
            <a:pPr marL="2795905">
              <a:lnSpc>
                <a:spcPct val="100000"/>
              </a:lnSpc>
            </a:pPr>
            <a:r>
              <a:rPr spc="-5" dirty="0"/>
              <a:t>Dec</a:t>
            </a:r>
            <a:r>
              <a:rPr spc="5" dirty="0"/>
              <a:t>i</a:t>
            </a:r>
            <a:r>
              <a:rPr spc="-5" dirty="0"/>
              <a:t>s</a:t>
            </a:r>
            <a:r>
              <a:rPr dirty="0"/>
              <a:t>i</a:t>
            </a:r>
            <a:r>
              <a:rPr spc="-5" dirty="0"/>
              <a:t>o</a:t>
            </a:r>
            <a:r>
              <a:rPr dirty="0"/>
              <a:t>n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-30" dirty="0"/>
              <a:t>M</a:t>
            </a:r>
            <a:r>
              <a:rPr dirty="0"/>
              <a:t>aki</a:t>
            </a:r>
            <a:r>
              <a:rPr spc="-5" dirty="0"/>
              <a:t>n</a:t>
            </a:r>
            <a:r>
              <a:rPr dirty="0"/>
              <a:t>g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spc="-5" dirty="0"/>
              <a:t>S</a:t>
            </a:r>
            <a:r>
              <a:rPr spc="-65" dirty="0"/>
              <a:t>t</a:t>
            </a:r>
            <a:r>
              <a:rPr spc="-35" dirty="0"/>
              <a:t>a</a:t>
            </a:r>
            <a:r>
              <a:rPr spc="-60" dirty="0"/>
              <a:t>t</a:t>
            </a:r>
            <a:r>
              <a:rPr spc="-25" dirty="0"/>
              <a:t>eme</a:t>
            </a:r>
            <a:r>
              <a:rPr spc="-60" dirty="0"/>
              <a:t>n</a:t>
            </a:r>
            <a:r>
              <a:rPr spc="-15" dirty="0"/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750569" y="1326642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81683" y="1435349"/>
            <a:ext cx="7412355" cy="5006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2.</a:t>
            </a:r>
            <a:r>
              <a:rPr sz="3200" spc="-7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3200" spc="-10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-el</a:t>
            </a: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3200" spc="-10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3200" spc="-4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3200" spc="-2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3200" spc="-4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eme</a:t>
            </a:r>
            <a:r>
              <a:rPr sz="3200" spc="-3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ts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2000" dirty="0">
                <a:solidFill>
                  <a:srgbClr val="535353"/>
                </a:solidFill>
                <a:latin typeface="Arial"/>
                <a:cs typeface="Arial"/>
              </a:rPr>
              <a:t>S</a:t>
            </a:r>
            <a:r>
              <a:rPr sz="2000" spc="-10" dirty="0">
                <a:solidFill>
                  <a:srgbClr val="535353"/>
                </a:solidFill>
                <a:latin typeface="Arial"/>
                <a:cs typeface="Arial"/>
              </a:rPr>
              <a:t>y</a:t>
            </a:r>
            <a:r>
              <a:rPr sz="2000" dirty="0">
                <a:solidFill>
                  <a:srgbClr val="535353"/>
                </a:solidFill>
                <a:latin typeface="Arial"/>
                <a:cs typeface="Arial"/>
              </a:rPr>
              <a:t>nta</a:t>
            </a:r>
            <a:r>
              <a:rPr sz="2000" spc="-10" dirty="0">
                <a:solidFill>
                  <a:srgbClr val="535353"/>
                </a:solidFill>
                <a:latin typeface="Arial"/>
                <a:cs typeface="Arial"/>
              </a:rPr>
              <a:t>x</a:t>
            </a:r>
            <a:r>
              <a:rPr sz="2000" dirty="0">
                <a:solidFill>
                  <a:srgbClr val="535353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</a:pPr>
            <a:r>
              <a:rPr sz="2000" dirty="0">
                <a:solidFill>
                  <a:srgbClr val="535353"/>
                </a:solidFill>
                <a:latin typeface="Arial"/>
                <a:cs typeface="Arial"/>
              </a:rPr>
              <a:t>i</a:t>
            </a:r>
            <a:r>
              <a:rPr sz="2000" spc="-10" dirty="0">
                <a:solidFill>
                  <a:srgbClr val="535353"/>
                </a:solidFill>
                <a:latin typeface="Arial"/>
                <a:cs typeface="Arial"/>
              </a:rPr>
              <a:t>f</a:t>
            </a:r>
            <a:r>
              <a:rPr sz="2000" dirty="0">
                <a:solidFill>
                  <a:srgbClr val="535353"/>
                </a:solidFill>
                <a:latin typeface="Arial"/>
                <a:cs typeface="Arial"/>
              </a:rPr>
              <a:t>(</a:t>
            </a:r>
            <a:r>
              <a:rPr sz="2000" spc="5" dirty="0">
                <a:solidFill>
                  <a:srgbClr val="535353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535353"/>
                </a:solidFill>
                <a:latin typeface="Arial"/>
                <a:cs typeface="Arial"/>
              </a:rPr>
              <a:t>ondit</a:t>
            </a:r>
            <a:r>
              <a:rPr sz="2000" spc="-10" dirty="0">
                <a:solidFill>
                  <a:srgbClr val="535353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535353"/>
                </a:solidFill>
                <a:latin typeface="Arial"/>
                <a:cs typeface="Arial"/>
              </a:rPr>
              <a:t>o</a:t>
            </a:r>
            <a:r>
              <a:rPr sz="2000" spc="5" dirty="0">
                <a:solidFill>
                  <a:srgbClr val="535353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535353"/>
                </a:solidFill>
                <a:latin typeface="Arial"/>
                <a:cs typeface="Arial"/>
              </a:rPr>
              <a:t>):</a:t>
            </a:r>
            <a:endParaRPr sz="2000">
              <a:latin typeface="Arial"/>
              <a:cs typeface="Arial"/>
            </a:endParaRPr>
          </a:p>
          <a:p>
            <a:pPr marL="1841500">
              <a:lnSpc>
                <a:spcPct val="100000"/>
              </a:lnSpc>
            </a:pPr>
            <a:r>
              <a:rPr sz="2000" dirty="0">
                <a:solidFill>
                  <a:srgbClr val="535353"/>
                </a:solidFill>
                <a:latin typeface="Arial"/>
                <a:cs typeface="Arial"/>
              </a:rPr>
              <a:t>statements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</a:pPr>
            <a:r>
              <a:rPr sz="2000" dirty="0">
                <a:solidFill>
                  <a:srgbClr val="535353"/>
                </a:solidFill>
                <a:latin typeface="Arial"/>
                <a:cs typeface="Arial"/>
              </a:rPr>
              <a:t>else:</a:t>
            </a:r>
            <a:endParaRPr sz="2000">
              <a:latin typeface="Arial"/>
              <a:cs typeface="Arial"/>
            </a:endParaRPr>
          </a:p>
          <a:p>
            <a:pPr marL="1841500">
              <a:lnSpc>
                <a:spcPts val="2365"/>
              </a:lnSpc>
            </a:pPr>
            <a:r>
              <a:rPr sz="2000" dirty="0">
                <a:solidFill>
                  <a:srgbClr val="535353"/>
                </a:solidFill>
                <a:latin typeface="Arial"/>
                <a:cs typeface="Arial"/>
              </a:rPr>
              <a:t>statements</a:t>
            </a:r>
            <a:endParaRPr sz="2000">
              <a:latin typeface="Arial"/>
              <a:cs typeface="Arial"/>
            </a:endParaRPr>
          </a:p>
          <a:p>
            <a:pPr marL="12700" marR="6884670">
              <a:lnSpc>
                <a:spcPts val="2400"/>
              </a:lnSpc>
              <a:spcBef>
                <a:spcPts val="40"/>
              </a:spcBef>
            </a:pPr>
            <a:r>
              <a:rPr sz="2000" dirty="0">
                <a:latin typeface="Calibri"/>
                <a:cs typeface="Calibri"/>
              </a:rPr>
              <a:t>e</a:t>
            </a:r>
            <a:r>
              <a:rPr sz="2000" spc="15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g.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a=10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320"/>
              </a:lnSpc>
            </a:pP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f(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100):</a:t>
            </a:r>
            <a:endParaRPr sz="2000">
              <a:latin typeface="Calibri"/>
              <a:cs typeface="Calibri"/>
            </a:endParaRPr>
          </a:p>
          <a:p>
            <a:pPr marL="18288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t(</a:t>
            </a:r>
            <a:r>
              <a:rPr sz="2000" spc="5" dirty="0">
                <a:latin typeface="Calibri"/>
                <a:cs typeface="Calibri"/>
              </a:rPr>
              <a:t>‘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ss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spc="5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0')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lse:</a:t>
            </a:r>
            <a:endParaRPr sz="2000">
              <a:latin typeface="Calibri"/>
              <a:cs typeface="Calibri"/>
            </a:endParaRPr>
          </a:p>
          <a:p>
            <a:pPr marL="12700" indent="17018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t(‘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than 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qual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10</a:t>
            </a:r>
            <a:r>
              <a:rPr sz="2000" spc="5" dirty="0">
                <a:latin typeface="Calibri"/>
                <a:cs typeface="Calibri"/>
              </a:rPr>
              <a:t>0</a:t>
            </a:r>
            <a:r>
              <a:rPr sz="2000" dirty="0">
                <a:latin typeface="Calibri"/>
                <a:cs typeface="Calibri"/>
              </a:rPr>
              <a:t>')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OUTP</a:t>
            </a:r>
            <a:r>
              <a:rPr sz="2000" spc="-10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T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l</a:t>
            </a:r>
            <a:r>
              <a:rPr sz="2000" spc="-5" dirty="0">
                <a:latin typeface="Calibri"/>
                <a:cs typeface="Calibri"/>
              </a:rPr>
              <a:t>es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100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*</a:t>
            </a:r>
            <a:r>
              <a:rPr sz="2000" spc="-60" dirty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000" spc="-2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0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0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2000" spc="-4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og</a:t>
            </a:r>
            <a:r>
              <a:rPr sz="2000" spc="-3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am</a:t>
            </a:r>
            <a:r>
              <a:rPr sz="200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20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2000" spc="10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thon</a:t>
            </a:r>
            <a:r>
              <a:rPr sz="2000" spc="-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0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he</a:t>
            </a:r>
            <a:r>
              <a:rPr sz="2000" spc="5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20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th</a:t>
            </a:r>
            <a:r>
              <a:rPr sz="2000" spc="-2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000" spc="-2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000" spc="-3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ed</a:t>
            </a:r>
            <a:r>
              <a:rPr sz="20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000" spc="5" dirty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000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is</a:t>
            </a:r>
            <a:r>
              <a:rPr sz="20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000" spc="-30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20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0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odd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5738" y="999231"/>
            <a:ext cx="511048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Dec</a:t>
            </a:r>
            <a:r>
              <a:rPr sz="3600" spc="5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spc="-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M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aki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g</a:t>
            </a:r>
            <a:r>
              <a:rPr sz="3600" spc="-8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spc="-6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eme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25601" y="159791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44751" y="1848252"/>
            <a:ext cx="7412990" cy="128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3.</a:t>
            </a:r>
            <a:r>
              <a:rPr sz="28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-2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5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ed</a:t>
            </a:r>
            <a:r>
              <a:rPr sz="2800" spc="-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5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-e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ls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5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-5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at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eme</a:t>
            </a:r>
            <a:r>
              <a:rPr sz="2800" spc="-5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98800"/>
              </a:lnSpc>
              <a:spcBef>
                <a:spcPts val="155"/>
              </a:spcBef>
            </a:pP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The</a:t>
            </a:r>
            <a:r>
              <a:rPr sz="2000" spc="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AF50"/>
                </a:solidFill>
                <a:latin typeface="Arial"/>
                <a:cs typeface="Arial"/>
              </a:rPr>
              <a:t>ne</a:t>
            </a:r>
            <a:r>
              <a:rPr sz="2000" spc="5" dirty="0">
                <a:solidFill>
                  <a:srgbClr val="00AF5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ted</a:t>
            </a:r>
            <a:r>
              <a:rPr sz="2000" spc="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AF50"/>
                </a:solidFill>
                <a:latin typeface="Arial"/>
                <a:cs typeface="Arial"/>
              </a:rPr>
              <a:t>if</a:t>
            </a:r>
            <a:r>
              <a:rPr sz="2000" spc="-15" dirty="0">
                <a:solidFill>
                  <a:srgbClr val="00AF50"/>
                </a:solidFill>
                <a:latin typeface="Arial"/>
                <a:cs typeface="Arial"/>
              </a:rPr>
              <a:t>.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.</a:t>
            </a:r>
            <a:r>
              <a:rPr sz="2000" spc="-10" dirty="0">
                <a:solidFill>
                  <a:srgbClr val="00AF50"/>
                </a:solidFill>
                <a:latin typeface="Arial"/>
                <a:cs typeface="Arial"/>
              </a:rPr>
              <a:t>.</a:t>
            </a:r>
            <a:r>
              <a:rPr sz="2000" spc="-5" dirty="0">
                <a:solidFill>
                  <a:srgbClr val="00AF50"/>
                </a:solidFill>
                <a:latin typeface="Arial"/>
                <a:cs typeface="Arial"/>
              </a:rPr>
              <a:t>el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se</a:t>
            </a:r>
            <a:r>
              <a:rPr sz="2000" spc="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statement</a:t>
            </a:r>
            <a:r>
              <a:rPr sz="2000" spc="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AF50"/>
                </a:solidFill>
                <a:latin typeface="Arial"/>
                <a:cs typeface="Arial"/>
              </a:rPr>
              <a:t>allo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ws</a:t>
            </a:r>
            <a:r>
              <a:rPr sz="2000" spc="5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you</a:t>
            </a:r>
            <a:r>
              <a:rPr sz="2000" spc="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to</a:t>
            </a:r>
            <a:r>
              <a:rPr sz="2000" spc="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00AF50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00AF50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00AF50"/>
                </a:solidFill>
                <a:latin typeface="Arial"/>
                <a:cs typeface="Arial"/>
              </a:rPr>
              <a:t>c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k</a:t>
            </a:r>
            <a:r>
              <a:rPr sz="2000" spc="2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for</a:t>
            </a:r>
            <a:r>
              <a:rPr sz="2000" spc="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mult</a:t>
            </a:r>
            <a:r>
              <a:rPr sz="2000" spc="-10" dirty="0">
                <a:solidFill>
                  <a:srgbClr val="00AF50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srgbClr val="00AF50"/>
                </a:solidFill>
                <a:latin typeface="Arial"/>
                <a:cs typeface="Arial"/>
              </a:rPr>
              <a:t>pl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e</a:t>
            </a:r>
            <a:r>
              <a:rPr sz="2000" spc="5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00AF50"/>
                </a:solidFill>
                <a:latin typeface="Arial"/>
                <a:cs typeface="Arial"/>
              </a:rPr>
              <a:t>t</a:t>
            </a:r>
            <a:r>
              <a:rPr sz="2000" spc="-5" dirty="0">
                <a:solidFill>
                  <a:srgbClr val="00AF50"/>
                </a:solidFill>
                <a:latin typeface="Arial"/>
                <a:cs typeface="Arial"/>
              </a:rPr>
              <a:t>e</a:t>
            </a:r>
            <a:r>
              <a:rPr sz="2000" spc="5" dirty="0">
                <a:solidFill>
                  <a:srgbClr val="00AF5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AF50"/>
                </a:solidFill>
                <a:latin typeface="Arial"/>
                <a:cs typeface="Arial"/>
              </a:rPr>
              <a:t>expre</a:t>
            </a:r>
            <a:r>
              <a:rPr sz="2000" spc="5" dirty="0">
                <a:solidFill>
                  <a:srgbClr val="00AF5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sio</a:t>
            </a:r>
            <a:r>
              <a:rPr sz="2000" spc="-5" dirty="0">
                <a:solidFill>
                  <a:srgbClr val="00AF5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s</a:t>
            </a:r>
            <a:r>
              <a:rPr sz="20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AF50"/>
                </a:solidFill>
                <a:latin typeface="Arial"/>
                <a:cs typeface="Arial"/>
              </a:rPr>
              <a:t>an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d</a:t>
            </a:r>
            <a:r>
              <a:rPr sz="2000" spc="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AF50"/>
                </a:solidFill>
                <a:latin typeface="Arial"/>
                <a:cs typeface="Arial"/>
              </a:rPr>
              <a:t>execut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e</a:t>
            </a:r>
            <a:r>
              <a:rPr sz="2000" spc="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AF50"/>
                </a:solidFill>
                <a:latin typeface="Arial"/>
                <a:cs typeface="Arial"/>
              </a:rPr>
              <a:t>di</a:t>
            </a:r>
            <a:r>
              <a:rPr sz="2000" spc="-40" dirty="0">
                <a:solidFill>
                  <a:srgbClr val="00AF50"/>
                </a:solidFill>
                <a:latin typeface="Arial"/>
                <a:cs typeface="Arial"/>
              </a:rPr>
              <a:t>f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ferent</a:t>
            </a:r>
            <a:r>
              <a:rPr sz="2000" spc="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00AF50"/>
                </a:solidFill>
                <a:latin typeface="Arial"/>
                <a:cs typeface="Arial"/>
              </a:rPr>
              <a:t>o</a:t>
            </a:r>
            <a:r>
              <a:rPr sz="2000" spc="-5" dirty="0">
                <a:solidFill>
                  <a:srgbClr val="00AF50"/>
                </a:solidFill>
                <a:latin typeface="Arial"/>
                <a:cs typeface="Arial"/>
              </a:rPr>
              <a:t>de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s</a:t>
            </a:r>
            <a:r>
              <a:rPr sz="2000" spc="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for</a:t>
            </a:r>
            <a:r>
              <a:rPr sz="2000" spc="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more</a:t>
            </a:r>
            <a:r>
              <a:rPr sz="2000" spc="3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than</a:t>
            </a:r>
            <a:r>
              <a:rPr sz="2000" spc="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two</a:t>
            </a:r>
            <a:r>
              <a:rPr sz="20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AF50"/>
                </a:solidFill>
                <a:latin typeface="Arial"/>
                <a:cs typeface="Arial"/>
              </a:rPr>
              <a:t>c</a:t>
            </a:r>
            <a:r>
              <a:rPr sz="2000" spc="5" dirty="0">
                <a:solidFill>
                  <a:srgbClr val="00AF50"/>
                </a:solidFill>
                <a:latin typeface="Arial"/>
                <a:cs typeface="Arial"/>
              </a:rPr>
              <a:t>o</a:t>
            </a:r>
            <a:r>
              <a:rPr sz="2000" spc="-5" dirty="0">
                <a:solidFill>
                  <a:srgbClr val="00AF50"/>
                </a:solidFill>
                <a:latin typeface="Arial"/>
                <a:cs typeface="Arial"/>
              </a:rPr>
              <a:t>ndition</a:t>
            </a:r>
            <a:r>
              <a:rPr sz="2000" spc="5" dirty="0">
                <a:solidFill>
                  <a:srgbClr val="00AF50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24282F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38755" y="3112007"/>
            <a:ext cx="4090416" cy="34823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33827" y="3307055"/>
            <a:ext cx="3490843" cy="28733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40991" y="148483"/>
            <a:ext cx="5113020" cy="457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Dec</a:t>
            </a:r>
            <a:r>
              <a:rPr sz="3600" spc="5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spc="-1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Maki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g</a:t>
            </a:r>
            <a:r>
              <a:rPr sz="3600" spc="-8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spc="-6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4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eme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78941" y="1443990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71622" y="991230"/>
            <a:ext cx="4718050" cy="5462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3.</a:t>
            </a:r>
            <a:r>
              <a:rPr sz="2000" spc="-5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Ne</a:t>
            </a:r>
            <a:r>
              <a:rPr sz="2800" spc="-6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ed</a:t>
            </a:r>
            <a:r>
              <a:rPr sz="2800" spc="-5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f-el</a:t>
            </a:r>
            <a:r>
              <a:rPr sz="2800" spc="-2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-15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spc="-5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spc="-5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800" spc="-5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800" spc="-35" dirty="0">
                <a:solidFill>
                  <a:srgbClr val="FFC000"/>
                </a:solidFill>
                <a:latin typeface="Calibri"/>
                <a:cs typeface="Calibri"/>
              </a:rPr>
              <a:t>at</a:t>
            </a:r>
            <a:r>
              <a:rPr sz="2800" spc="-20" dirty="0">
                <a:solidFill>
                  <a:srgbClr val="FFC000"/>
                </a:solidFill>
                <a:latin typeface="Calibri"/>
                <a:cs typeface="Calibri"/>
              </a:rPr>
              <a:t>eme</a:t>
            </a:r>
            <a:r>
              <a:rPr sz="2800" spc="-5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800" spc="-1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1800" spc="-25" dirty="0">
                <a:latin typeface="Calibri"/>
                <a:cs typeface="Calibri"/>
              </a:rPr>
              <a:t>S</a:t>
            </a:r>
            <a:r>
              <a:rPr sz="1800" dirty="0">
                <a:latin typeface="Calibri"/>
                <a:cs typeface="Calibri"/>
              </a:rPr>
              <a:t>y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dirty="0">
                <a:latin typeface="Calibri"/>
                <a:cs typeface="Calibri"/>
              </a:rPr>
              <a:t>x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If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(</a:t>
            </a:r>
            <a:r>
              <a:rPr sz="1800" spc="-25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ond</a:t>
            </a:r>
            <a:r>
              <a:rPr sz="1800" dirty="0">
                <a:latin typeface="Calibri"/>
                <a:cs typeface="Calibri"/>
              </a:rPr>
              <a:t>it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on):</a:t>
            </a:r>
            <a:endParaRPr sz="1800">
              <a:latin typeface="Calibri"/>
              <a:cs typeface="Calibri"/>
            </a:endParaRPr>
          </a:p>
          <a:p>
            <a:pPr marL="12700" marR="2745105" indent="914400">
              <a:lnSpc>
                <a:spcPct val="100000"/>
              </a:lnSpc>
            </a:pP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em</a:t>
            </a: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ts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Calibri"/>
                <a:cs typeface="Calibri"/>
              </a:rPr>
              <a:t>el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(</a:t>
            </a:r>
            <a:r>
              <a:rPr sz="1800" spc="-25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ond</a:t>
            </a:r>
            <a:r>
              <a:rPr sz="1800" dirty="0">
                <a:latin typeface="Calibri"/>
                <a:cs typeface="Calibri"/>
              </a:rPr>
              <a:t>it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on):</a:t>
            </a:r>
            <a:endParaRPr sz="18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</a:pPr>
            <a:r>
              <a:rPr sz="1800" spc="-25" dirty="0">
                <a:latin typeface="Calibri"/>
                <a:cs typeface="Calibri"/>
              </a:rPr>
              <a:t>s</a:t>
            </a:r>
            <a:r>
              <a:rPr sz="1800" spc="-3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3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eme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el</a:t>
            </a:r>
            <a:r>
              <a:rPr sz="1800" spc="-15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e:</a:t>
            </a:r>
            <a:endParaRPr sz="18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</a:pP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em</a:t>
            </a: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600" u="heavy" spc="-15" dirty="0">
                <a:latin typeface="Calibri"/>
                <a:cs typeface="Calibri"/>
              </a:rPr>
              <a:t>E</a:t>
            </a:r>
            <a:r>
              <a:rPr sz="1600" u="heavy" spc="-25" dirty="0">
                <a:latin typeface="Calibri"/>
                <a:cs typeface="Calibri"/>
              </a:rPr>
              <a:t>.</a:t>
            </a:r>
            <a:r>
              <a:rPr sz="1600" u="heavy" spc="-10" dirty="0">
                <a:latin typeface="Calibri"/>
                <a:cs typeface="Calibri"/>
              </a:rPr>
              <a:t>G.</a:t>
            </a:r>
            <a:endParaRPr sz="1600">
              <a:latin typeface="Calibri"/>
              <a:cs typeface="Calibri"/>
            </a:endParaRPr>
          </a:p>
          <a:p>
            <a:pPr marL="12700" marR="15240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num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=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Calibri"/>
                <a:cs typeface="Calibri"/>
              </a:rPr>
              <a:t>fl</a:t>
            </a:r>
            <a:r>
              <a:rPr sz="1600" spc="-15" dirty="0">
                <a:latin typeface="Calibri"/>
                <a:cs typeface="Calibri"/>
              </a:rPr>
              <a:t>o</a:t>
            </a:r>
            <a:r>
              <a:rPr sz="1600" spc="-20" dirty="0">
                <a:latin typeface="Calibri"/>
                <a:cs typeface="Calibri"/>
              </a:rPr>
              <a:t>a</a:t>
            </a:r>
            <a:r>
              <a:rPr sz="1600" spc="-10" dirty="0">
                <a:latin typeface="Calibri"/>
                <a:cs typeface="Calibri"/>
              </a:rPr>
              <a:t>t(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15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spc="-15" dirty="0">
                <a:latin typeface="Calibri"/>
                <a:cs typeface="Calibri"/>
              </a:rPr>
              <a:t>u</a:t>
            </a:r>
            <a:r>
              <a:rPr sz="1600" spc="-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spc="-20" dirty="0">
                <a:latin typeface="Calibri"/>
                <a:cs typeface="Calibri"/>
              </a:rPr>
              <a:t>"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20" dirty="0">
                <a:latin typeface="Calibri"/>
                <a:cs typeface="Calibri"/>
              </a:rPr>
              <a:t>nt</a:t>
            </a:r>
            <a:r>
              <a:rPr sz="1600" spc="-10" dirty="0">
                <a:latin typeface="Calibri"/>
                <a:cs typeface="Calibri"/>
              </a:rPr>
              <a:t>er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number</a:t>
            </a:r>
            <a:r>
              <a:rPr sz="1600" spc="-5" dirty="0">
                <a:latin typeface="Calibri"/>
                <a:cs typeface="Calibri"/>
              </a:rPr>
              <a:t>: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"</a:t>
            </a:r>
            <a:r>
              <a:rPr sz="1600" spc="-15" dirty="0">
                <a:latin typeface="Calibri"/>
                <a:cs typeface="Calibri"/>
              </a:rPr>
              <a:t>)</a:t>
            </a:r>
            <a:r>
              <a:rPr sz="1600" spc="-5" dirty="0">
                <a:latin typeface="Calibri"/>
                <a:cs typeface="Calibri"/>
              </a:rPr>
              <a:t>)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5" dirty="0">
                <a:latin typeface="Calibri"/>
                <a:cs typeface="Calibri"/>
              </a:rPr>
              <a:t>f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num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&gt;=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0</a:t>
            </a:r>
            <a:r>
              <a:rPr sz="1600" spc="-5" dirty="0">
                <a:latin typeface="Calibri"/>
                <a:cs typeface="Calibri"/>
              </a:rPr>
              <a:t>:</a:t>
            </a:r>
            <a:endParaRPr sz="1600">
              <a:latin typeface="Calibri"/>
              <a:cs typeface="Calibri"/>
            </a:endParaRPr>
          </a:p>
          <a:p>
            <a:pPr marL="381000" marR="3281679" indent="-184785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i</a:t>
            </a:r>
            <a:r>
              <a:rPr sz="1600" spc="-5" dirty="0">
                <a:latin typeface="Calibri"/>
                <a:cs typeface="Calibri"/>
              </a:rPr>
              <a:t>f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num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==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0</a:t>
            </a:r>
            <a:r>
              <a:rPr sz="1600" spc="-5" dirty="0">
                <a:latin typeface="Calibri"/>
                <a:cs typeface="Calibri"/>
              </a:rPr>
              <a:t>: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pr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t(</a:t>
            </a:r>
            <a:r>
              <a:rPr sz="1600" spc="-20" dirty="0">
                <a:latin typeface="Calibri"/>
                <a:cs typeface="Calibri"/>
              </a:rPr>
              <a:t>"</a:t>
            </a:r>
            <a:r>
              <a:rPr sz="1600" spc="-40" dirty="0">
                <a:latin typeface="Calibri"/>
                <a:cs typeface="Calibri"/>
              </a:rPr>
              <a:t>Z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45" dirty="0">
                <a:latin typeface="Calibri"/>
                <a:cs typeface="Calibri"/>
              </a:rPr>
              <a:t>r</a:t>
            </a:r>
            <a:r>
              <a:rPr sz="1600" spc="-15" dirty="0">
                <a:latin typeface="Calibri"/>
                <a:cs typeface="Calibri"/>
              </a:rPr>
              <a:t>o"</a:t>
            </a:r>
            <a:r>
              <a:rPr sz="1600" spc="-5" dirty="0">
                <a:latin typeface="Calibri"/>
                <a:cs typeface="Calibri"/>
              </a:rPr>
              <a:t>)</a:t>
            </a:r>
            <a:endParaRPr sz="1600">
              <a:latin typeface="Calibri"/>
              <a:cs typeface="Calibri"/>
            </a:endParaRPr>
          </a:p>
          <a:p>
            <a:pPr marL="19685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el</a:t>
            </a:r>
            <a:r>
              <a:rPr sz="1600" spc="-15" dirty="0">
                <a:latin typeface="Calibri"/>
                <a:cs typeface="Calibri"/>
              </a:rPr>
              <a:t>se:</a:t>
            </a:r>
            <a:endParaRPr sz="1600">
              <a:latin typeface="Calibri"/>
              <a:cs typeface="Calibri"/>
            </a:endParaRPr>
          </a:p>
          <a:p>
            <a:pPr marL="12700" marR="2308860" indent="368300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pr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t(</a:t>
            </a:r>
            <a:r>
              <a:rPr sz="1600" spc="-20" dirty="0">
                <a:latin typeface="Calibri"/>
                <a:cs typeface="Calibri"/>
              </a:rPr>
              <a:t>"</a:t>
            </a:r>
            <a:r>
              <a:rPr sz="1600" spc="-45" dirty="0">
                <a:latin typeface="Calibri"/>
                <a:cs typeface="Calibri"/>
              </a:rPr>
              <a:t>P</a:t>
            </a:r>
            <a:r>
              <a:rPr sz="1600" spc="-15" dirty="0">
                <a:latin typeface="Calibri"/>
                <a:cs typeface="Calibri"/>
              </a:rPr>
              <a:t>os</a:t>
            </a:r>
            <a:r>
              <a:rPr sz="1600" spc="-5" dirty="0">
                <a:latin typeface="Calibri"/>
                <a:cs typeface="Calibri"/>
              </a:rPr>
              <a:t>iti</a:t>
            </a:r>
            <a:r>
              <a:rPr sz="1600" spc="-25" dirty="0">
                <a:latin typeface="Calibri"/>
                <a:cs typeface="Calibri"/>
              </a:rPr>
              <a:t>v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numbe</a:t>
            </a:r>
            <a:r>
              <a:rPr sz="1600" spc="-2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")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el</a:t>
            </a:r>
            <a:r>
              <a:rPr sz="1600" spc="-15" dirty="0">
                <a:latin typeface="Calibri"/>
                <a:cs typeface="Calibri"/>
              </a:rPr>
              <a:t>se:</a:t>
            </a:r>
            <a:endParaRPr sz="1600">
              <a:latin typeface="Calibri"/>
              <a:cs typeface="Calibri"/>
            </a:endParaRPr>
          </a:p>
          <a:p>
            <a:pPr marL="12700" marR="2407920" indent="184150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pr</a:t>
            </a:r>
            <a:r>
              <a:rPr sz="1600" spc="-5" dirty="0">
                <a:latin typeface="Calibri"/>
                <a:cs typeface="Calibri"/>
              </a:rPr>
              <a:t>i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t(</a:t>
            </a:r>
            <a:r>
              <a:rPr sz="1600" spc="-20" dirty="0">
                <a:latin typeface="Calibri"/>
                <a:cs typeface="Calibri"/>
              </a:rPr>
              <a:t>"</a:t>
            </a:r>
            <a:r>
              <a:rPr sz="1600" spc="-10" dirty="0">
                <a:latin typeface="Calibri"/>
                <a:cs typeface="Calibri"/>
              </a:rPr>
              <a:t>Ne</a:t>
            </a:r>
            <a:r>
              <a:rPr sz="1600" spc="-35" dirty="0">
                <a:latin typeface="Calibri"/>
                <a:cs typeface="Calibri"/>
              </a:rPr>
              <a:t>g</a:t>
            </a:r>
            <a:r>
              <a:rPr sz="1600" spc="-20" dirty="0">
                <a:latin typeface="Calibri"/>
                <a:cs typeface="Calibri"/>
              </a:rPr>
              <a:t>a</a:t>
            </a:r>
            <a:r>
              <a:rPr sz="1600" spc="-5" dirty="0">
                <a:latin typeface="Calibri"/>
                <a:cs typeface="Calibri"/>
              </a:rPr>
              <a:t>ti</a:t>
            </a:r>
            <a:r>
              <a:rPr sz="1600" spc="-25" dirty="0">
                <a:latin typeface="Calibri"/>
                <a:cs typeface="Calibri"/>
              </a:rPr>
              <a:t>v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numbe</a:t>
            </a:r>
            <a:r>
              <a:rPr sz="1600" spc="-5" dirty="0">
                <a:latin typeface="Calibri"/>
                <a:cs typeface="Calibri"/>
              </a:rPr>
              <a:t>r</a:t>
            </a:r>
            <a:r>
              <a:rPr sz="1600" spc="-15" dirty="0">
                <a:latin typeface="Calibri"/>
                <a:cs typeface="Calibri"/>
              </a:rPr>
              <a:t>")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OUT</a:t>
            </a:r>
            <a:r>
              <a:rPr sz="1600" spc="-5" dirty="0">
                <a:latin typeface="Calibri"/>
                <a:cs typeface="Calibri"/>
              </a:rPr>
              <a:t>P</a:t>
            </a:r>
            <a:r>
              <a:rPr sz="1600" spc="-10" dirty="0">
                <a:latin typeface="Calibri"/>
                <a:cs typeface="Calibri"/>
              </a:rPr>
              <a:t>UT</a:t>
            </a:r>
            <a:endParaRPr sz="1600">
              <a:latin typeface="Calibri"/>
              <a:cs typeface="Calibri"/>
            </a:endParaRPr>
          </a:p>
          <a:p>
            <a:pPr marL="12700" marR="3207385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20" dirty="0">
                <a:latin typeface="Calibri"/>
                <a:cs typeface="Calibri"/>
              </a:rPr>
              <a:t>nt</a:t>
            </a:r>
            <a:r>
              <a:rPr sz="1600" spc="-10" dirty="0">
                <a:latin typeface="Calibri"/>
                <a:cs typeface="Calibri"/>
              </a:rPr>
              <a:t>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n</a:t>
            </a:r>
            <a:r>
              <a:rPr sz="1600" spc="-15" dirty="0">
                <a:latin typeface="Calibri"/>
                <a:cs typeface="Calibri"/>
              </a:rPr>
              <a:t>umber</a:t>
            </a:r>
            <a:r>
              <a:rPr sz="1600" spc="-5" dirty="0">
                <a:latin typeface="Calibri"/>
                <a:cs typeface="Calibri"/>
              </a:rPr>
              <a:t>: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Calibri"/>
                <a:cs typeface="Calibri"/>
              </a:rPr>
              <a:t>5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45" dirty="0">
                <a:latin typeface="Calibri"/>
                <a:cs typeface="Calibri"/>
              </a:rPr>
              <a:t>P</a:t>
            </a:r>
            <a:r>
              <a:rPr sz="1600" spc="-15" dirty="0">
                <a:latin typeface="Calibri"/>
                <a:cs typeface="Calibri"/>
              </a:rPr>
              <a:t>os</a:t>
            </a:r>
            <a:r>
              <a:rPr sz="1600" spc="-5" dirty="0">
                <a:latin typeface="Calibri"/>
                <a:cs typeface="Calibri"/>
              </a:rPr>
              <a:t>iti</a:t>
            </a:r>
            <a:r>
              <a:rPr sz="1600" spc="-25" dirty="0">
                <a:latin typeface="Calibri"/>
                <a:cs typeface="Calibri"/>
              </a:rPr>
              <a:t>v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Calibri"/>
                <a:cs typeface="Calibri"/>
              </a:rPr>
              <a:t>number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*</a:t>
            </a:r>
            <a:r>
              <a:rPr sz="16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70" dirty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1600" spc="-1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600" spc="-2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6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600" spc="-15" dirty="0">
                <a:solidFill>
                  <a:srgbClr val="FF0000"/>
                </a:solidFill>
                <a:latin typeface="Calibri"/>
                <a:cs typeface="Calibri"/>
              </a:rPr>
              <a:t>ho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6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600" spc="-4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600" spc="-15" dirty="0">
                <a:solidFill>
                  <a:srgbClr val="FF0000"/>
                </a:solidFill>
                <a:latin typeface="Calibri"/>
                <a:cs typeface="Calibri"/>
              </a:rPr>
              <a:t>og</a:t>
            </a:r>
            <a:r>
              <a:rPr sz="1600" spc="-5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600" spc="-15" dirty="0">
                <a:solidFill>
                  <a:srgbClr val="FF0000"/>
                </a:solidFill>
                <a:latin typeface="Calibri"/>
                <a:cs typeface="Calibri"/>
              </a:rPr>
              <a:t>am</a:t>
            </a:r>
            <a:r>
              <a:rPr sz="16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6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16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600" spc="-1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16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0000"/>
                </a:solidFill>
                <a:latin typeface="Calibri"/>
                <a:cs typeface="Calibri"/>
              </a:rPr>
              <a:t>ou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6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la</a:t>
            </a:r>
            <a:r>
              <a:rPr sz="1600" spc="-4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600" spc="-20" dirty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600" spc="-2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6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16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3</a:t>
            </a:r>
            <a:r>
              <a:rPr sz="16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0000"/>
                </a:solidFill>
                <a:latin typeface="Calibri"/>
                <a:cs typeface="Calibri"/>
              </a:rPr>
              <a:t>numbe</a:t>
            </a:r>
            <a:r>
              <a:rPr sz="1600" spc="-4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600" spc="-15" dirty="0">
                <a:solidFill>
                  <a:srgbClr val="FF0000"/>
                </a:solidFill>
                <a:latin typeface="Calibri"/>
                <a:cs typeface="Calibri"/>
              </a:rPr>
              <a:t>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8888" y="1077590"/>
            <a:ext cx="529907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spc="-9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spc="-1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eme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ts</a:t>
            </a:r>
            <a:r>
              <a:rPr sz="3600" spc="-10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(Loop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78941" y="1724406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38651" y="1813682"/>
            <a:ext cx="7522209" cy="4232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207135" algn="l"/>
                <a:tab pos="3454400" algn="l"/>
                <a:tab pos="3986529" algn="l"/>
                <a:tab pos="4707255" algn="l"/>
                <a:tab pos="5097145" algn="l"/>
                <a:tab pos="6189980" algn="l"/>
                <a:tab pos="6467475" algn="l"/>
                <a:tab pos="7256145" algn="l"/>
              </a:tabLst>
            </a:pP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400" spc="-4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50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spc="-20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ti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	</a:t>
            </a:r>
            <a:r>
              <a:rPr sz="2400" spc="-40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tat</a:t>
            </a:r>
            <a:r>
              <a:rPr sz="2400" spc="-20" dirty="0">
                <a:solidFill>
                  <a:srgbClr val="3298FF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(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l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oop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)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	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spc="-40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use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d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	</a:t>
            </a:r>
            <a:r>
              <a:rPr sz="2400" spc="-60" dirty="0">
                <a:solidFill>
                  <a:srgbClr val="3298FF"/>
                </a:solidFill>
                <a:latin typeface="Calibri"/>
                <a:cs typeface="Calibri"/>
              </a:rPr>
              <a:t>ex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u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b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l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ck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of</a:t>
            </a:r>
            <a:r>
              <a:rPr sz="2400" spc="-1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m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ts</a:t>
            </a:r>
            <a:r>
              <a:rPr sz="2400" spc="-1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as</a:t>
            </a:r>
            <a:r>
              <a:rPr sz="24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l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on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g</a:t>
            </a:r>
            <a:r>
              <a:rPr sz="2400" spc="-8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as</a:t>
            </a:r>
            <a:r>
              <a:rPr sz="2400" spc="-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the</a:t>
            </a:r>
            <a:r>
              <a:rPr sz="24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ond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iti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4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is</a:t>
            </a:r>
            <a:r>
              <a:rPr sz="2400" spc="-7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true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Loo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p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400" spc="-1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spc="-25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3298FF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ts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spc="-45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use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d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wh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400" spc="-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w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3298FF"/>
                </a:solidFill>
                <a:latin typeface="Calibri"/>
                <a:cs typeface="Calibri"/>
              </a:rPr>
              <a:t>ne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d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spc="10" dirty="0">
                <a:solidFill>
                  <a:srgbClr val="3298FF"/>
                </a:solidFill>
                <a:latin typeface="Calibri"/>
                <a:cs typeface="Calibri"/>
              </a:rPr>
              <a:t>u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3298FF"/>
                </a:solidFill>
                <a:latin typeface="Calibri"/>
                <a:cs typeface="Calibri"/>
              </a:rPr>
              <a:t>sam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ode</a:t>
            </a:r>
            <a:r>
              <a:rPr sz="2400" spc="-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spc="-60" dirty="0">
                <a:solidFill>
                  <a:srgbClr val="3298FF"/>
                </a:solidFill>
                <a:latin typeface="Calibri"/>
                <a:cs typeface="Calibri"/>
              </a:rPr>
              <a:t>g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ain</a:t>
            </a:r>
            <a:r>
              <a:rPr sz="2400" spc="-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and</a:t>
            </a:r>
            <a:r>
              <a:rPr sz="24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spc="-65" dirty="0">
                <a:solidFill>
                  <a:srgbClr val="3298FF"/>
                </a:solidFill>
                <a:latin typeface="Calibri"/>
                <a:cs typeface="Calibri"/>
              </a:rPr>
              <a:t>g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ain.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P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ython</a:t>
            </a:r>
            <a:r>
              <a:rPr sz="2400" spc="-7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400" spc="-4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5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ti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spc="-7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(Loo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p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)</a:t>
            </a:r>
            <a:r>
              <a:rPr sz="24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ts</a:t>
            </a:r>
            <a:r>
              <a:rPr sz="2400" spc="-9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4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5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f</a:t>
            </a:r>
            <a:r>
              <a:rPr sz="24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th</a:t>
            </a:r>
            <a:r>
              <a:rPr sz="2400" spc="-4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ee</a:t>
            </a:r>
            <a:r>
              <a:rPr sz="24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type</a:t>
            </a:r>
            <a:r>
              <a:rPr sz="2400" spc="-6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: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-</a:t>
            </a:r>
            <a:endParaRPr sz="2400">
              <a:latin typeface="Calibri"/>
              <a:cs typeface="Calibri"/>
            </a:endParaRPr>
          </a:p>
          <a:p>
            <a:pPr marL="1225550" indent="-298450">
              <a:lnSpc>
                <a:spcPct val="100000"/>
              </a:lnSpc>
              <a:spcBef>
                <a:spcPts val="1920"/>
              </a:spcBef>
              <a:buClr>
                <a:srgbClr val="FFC000"/>
              </a:buClr>
              <a:buFont typeface="Calibri"/>
              <a:buAutoNum type="arabicPeriod"/>
              <a:tabLst>
                <a:tab pos="1226185" algn="l"/>
              </a:tabLst>
            </a:pP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Wh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le</a:t>
            </a:r>
            <a:r>
              <a:rPr sz="24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op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"/>
              </a:spcBef>
              <a:buClr>
                <a:srgbClr val="FFC000"/>
              </a:buClr>
              <a:buFont typeface="Calibri"/>
              <a:buAutoNum type="arabicPeriod"/>
            </a:pPr>
            <a:endParaRPr sz="2500">
              <a:latin typeface="Times New Roman"/>
              <a:cs typeface="Times New Roman"/>
            </a:endParaRPr>
          </a:p>
          <a:p>
            <a:pPr marL="1225550" indent="-298450">
              <a:lnSpc>
                <a:spcPct val="100000"/>
              </a:lnSpc>
              <a:buClr>
                <a:srgbClr val="FFC000"/>
              </a:buClr>
              <a:buFont typeface="Calibri"/>
              <a:buAutoNum type="arabicPeriod"/>
              <a:tabLst>
                <a:tab pos="1226185" algn="l"/>
              </a:tabLst>
            </a:pP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2400" spc="-20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4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op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"/>
              </a:spcBef>
              <a:buClr>
                <a:srgbClr val="FFC000"/>
              </a:buClr>
              <a:buFont typeface="Calibri"/>
              <a:buAutoNum type="arabicPeriod"/>
            </a:pPr>
            <a:endParaRPr sz="2500">
              <a:latin typeface="Times New Roman"/>
              <a:cs typeface="Times New Roman"/>
            </a:endParaRPr>
          </a:p>
          <a:p>
            <a:pPr marL="1225550" indent="-298450">
              <a:lnSpc>
                <a:spcPct val="100000"/>
              </a:lnSpc>
              <a:buClr>
                <a:srgbClr val="FFC000"/>
              </a:buClr>
              <a:buFont typeface="Calibri"/>
              <a:buAutoNum type="arabicPeriod"/>
              <a:tabLst>
                <a:tab pos="1226185" algn="l"/>
              </a:tabLst>
            </a:pP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Ne</a:t>
            </a:r>
            <a:r>
              <a:rPr sz="2400" spc="-30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2400" spc="-2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ed</a:t>
            </a:r>
            <a:r>
              <a:rPr sz="2400" spc="-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400" spc="-6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Lo</a:t>
            </a: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spc="-20" dirty="0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9393" y="943097"/>
            <a:ext cx="427482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H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w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6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70" dirty="0">
                <a:solidFill>
                  <a:srgbClr val="C00000"/>
                </a:solidFill>
                <a:latin typeface="Calibri"/>
                <a:cs typeface="Calibri"/>
              </a:rPr>
              <a:t>w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or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k</a:t>
            </a:r>
            <a:r>
              <a:rPr sz="3600" spc="-8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in</a:t>
            </a:r>
            <a:r>
              <a:rPr sz="3600" spc="-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r>
              <a:rPr sz="3600" spc="-10" dirty="0">
                <a:solidFill>
                  <a:srgbClr val="C00000"/>
                </a:solidFill>
                <a:latin typeface="Calibri"/>
                <a:cs typeface="Calibri"/>
              </a:rPr>
              <a:t>y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thon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55141" y="159791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92925" y="1682237"/>
            <a:ext cx="7695565" cy="2312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19125" algn="l"/>
              </a:tabLst>
            </a:pPr>
            <a:r>
              <a:rPr sz="3600" spc="-5" dirty="0">
                <a:solidFill>
                  <a:srgbClr val="3298FF"/>
                </a:solidFill>
                <a:latin typeface="Calibri"/>
                <a:cs typeface="Calibri"/>
              </a:rPr>
              <a:t>(</a:t>
            </a:r>
            <a:r>
              <a:rPr sz="3600" dirty="0">
                <a:solidFill>
                  <a:srgbClr val="3298FF"/>
                </a:solidFill>
                <a:latin typeface="Calibri"/>
                <a:cs typeface="Calibri"/>
              </a:rPr>
              <a:t>i)</a:t>
            </a:r>
            <a:r>
              <a:rPr sz="3600" dirty="0">
                <a:solidFill>
                  <a:srgbClr val="3298FF"/>
                </a:solidFill>
                <a:latin typeface="Times New Roman"/>
                <a:cs typeface="Times New Roman"/>
              </a:rPr>
              <a:t>	</a:t>
            </a:r>
            <a:r>
              <a:rPr sz="3600" dirty="0">
                <a:solidFill>
                  <a:srgbClr val="00AF50"/>
                </a:solidFill>
                <a:latin typeface="Calibri"/>
                <a:cs typeface="Calibri"/>
              </a:rPr>
              <a:t>in</a:t>
            </a:r>
            <a:r>
              <a:rPr sz="3600" spc="-9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3600" spc="-3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3600" spc="-6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3600" spc="-2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3600" spc="-9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3600" dirty="0">
                <a:solidFill>
                  <a:srgbClr val="00AF50"/>
                </a:solidFill>
                <a:latin typeface="Calibri"/>
                <a:cs typeface="Calibri"/>
              </a:rPr>
              <a:t>acti</a:t>
            </a:r>
            <a:r>
              <a:rPr sz="3600" spc="-50" dirty="0">
                <a:solidFill>
                  <a:srgbClr val="00AF50"/>
                </a:solidFill>
                <a:latin typeface="Calibri"/>
                <a:cs typeface="Calibri"/>
              </a:rPr>
              <a:t>v</a:t>
            </a:r>
            <a:r>
              <a:rPr sz="3600" spc="-2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3600" spc="-1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00AF50"/>
                </a:solidFill>
                <a:latin typeface="Calibri"/>
                <a:cs typeface="Calibri"/>
              </a:rPr>
              <a:t>mo</a:t>
            </a:r>
            <a:r>
              <a:rPr sz="3600" spc="5" dirty="0">
                <a:solidFill>
                  <a:srgbClr val="00AF50"/>
                </a:solidFill>
                <a:latin typeface="Calibri"/>
                <a:cs typeface="Calibri"/>
              </a:rPr>
              <a:t>d</a:t>
            </a:r>
            <a:r>
              <a:rPr sz="3600" spc="-2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endParaRPr sz="3600">
              <a:latin typeface="Calibri"/>
              <a:cs typeface="Calibri"/>
            </a:endParaRPr>
          </a:p>
          <a:p>
            <a:pPr marL="12700" marR="5080">
              <a:lnSpc>
                <a:spcPts val="3560"/>
              </a:lnSpc>
              <a:spcBef>
                <a:spcPts val="750"/>
              </a:spcBef>
            </a:pP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*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Sea</a:t>
            </a:r>
            <a:r>
              <a:rPr sz="2800" spc="-40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ch</a:t>
            </a:r>
            <a:r>
              <a:rPr sz="28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the</a:t>
            </a:r>
            <a:r>
              <a:rPr sz="2800" spc="-5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ython.</a:t>
            </a:r>
            <a:r>
              <a:rPr sz="2800" spc="-70" dirty="0">
                <a:latin typeface="Calibri"/>
                <a:cs typeface="Calibri"/>
              </a:rPr>
              <a:t>e</a:t>
            </a:r>
            <a:r>
              <a:rPr sz="2800" spc="-90" dirty="0">
                <a:latin typeface="Calibri"/>
                <a:cs typeface="Calibri"/>
              </a:rPr>
              <a:t>x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f</a:t>
            </a:r>
            <a:r>
              <a:rPr sz="2800" spc="-1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le</a:t>
            </a:r>
            <a:r>
              <a:rPr sz="28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800" spc="-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the</a:t>
            </a:r>
            <a:r>
              <a:rPr sz="28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dr</a:t>
            </a:r>
            <a:r>
              <a:rPr sz="2800" spc="-25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45" dirty="0">
                <a:solidFill>
                  <a:srgbClr val="3298FF"/>
                </a:solidFill>
                <a:latin typeface="Calibri"/>
                <a:cs typeface="Calibri"/>
              </a:rPr>
              <a:t>v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800" spc="-5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8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wh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ich</a:t>
            </a:r>
            <a:r>
              <a:rPr sz="2800" spc="-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1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8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800" spc="-1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30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800" spc="-55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800" spc="-5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800" spc="-10" dirty="0">
                <a:solidFill>
                  <a:srgbClr val="3298FF"/>
                </a:solidFill>
                <a:latin typeface="Calibri"/>
                <a:cs typeface="Calibri"/>
              </a:rPr>
              <a:t>all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ed.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3210"/>
              </a:lnSpc>
            </a:pPr>
            <a:r>
              <a:rPr sz="2800" spc="-10" dirty="0">
                <a:solidFill>
                  <a:srgbClr val="3298FF"/>
                </a:solidFill>
                <a:latin typeface="Calibri"/>
                <a:cs typeface="Calibri"/>
              </a:rPr>
              <a:t>If</a:t>
            </a:r>
            <a:r>
              <a:rPr sz="28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80" dirty="0">
                <a:solidFill>
                  <a:srgbClr val="3298FF"/>
                </a:solidFill>
                <a:latin typeface="Calibri"/>
                <a:cs typeface="Calibri"/>
              </a:rPr>
              <a:t>f</a:t>
            </a: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oun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d</a:t>
            </a:r>
            <a:r>
              <a:rPr sz="2800" spc="-4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dou</a:t>
            </a:r>
            <a:r>
              <a:rPr sz="2800" spc="-25" dirty="0">
                <a:solidFill>
                  <a:srgbClr val="3298FF"/>
                </a:solidFill>
                <a:latin typeface="Calibri"/>
                <a:cs typeface="Calibri"/>
              </a:rPr>
              <a:t>b</a:t>
            </a:r>
            <a:r>
              <a:rPr sz="2800" dirty="0">
                <a:solidFill>
                  <a:srgbClr val="3298FF"/>
                </a:solidFill>
                <a:latin typeface="Calibri"/>
                <a:cs typeface="Calibri"/>
              </a:rPr>
              <a:t>l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800" spc="-4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3298FF"/>
                </a:solidFill>
                <a:latin typeface="Calibri"/>
                <a:cs typeface="Calibri"/>
              </a:rPr>
              <a:t>cli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ck</a:t>
            </a:r>
            <a:r>
              <a:rPr sz="2800" spc="-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1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8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4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8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50" dirty="0">
                <a:solidFill>
                  <a:srgbClr val="3298FF"/>
                </a:solidFill>
                <a:latin typeface="Calibri"/>
                <a:cs typeface="Calibri"/>
              </a:rPr>
              <a:t>st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art</a:t>
            </a:r>
            <a:r>
              <a:rPr sz="2800" spc="-4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35" dirty="0">
                <a:solidFill>
                  <a:srgbClr val="3298FF"/>
                </a:solidFill>
                <a:latin typeface="Calibri"/>
                <a:cs typeface="Calibri"/>
              </a:rPr>
              <a:t>p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ython</a:t>
            </a:r>
            <a:r>
              <a:rPr sz="2800" spc="-4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8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5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800" spc="-3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800" spc="-75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800" spc="-10" dirty="0">
                <a:solidFill>
                  <a:srgbClr val="3298FF"/>
                </a:solidFill>
                <a:latin typeface="Calibri"/>
                <a:cs typeface="Calibri"/>
              </a:rPr>
              <a:t>cti</a:t>
            </a:r>
            <a:r>
              <a:rPr sz="2800" spc="-55" dirty="0">
                <a:solidFill>
                  <a:srgbClr val="3298FF"/>
                </a:solidFill>
                <a:latin typeface="Calibri"/>
                <a:cs typeface="Calibri"/>
              </a:rPr>
              <a:t>v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mode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07363" y="3933444"/>
            <a:ext cx="6524244" cy="23911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2337" y="272790"/>
            <a:ext cx="7690484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404110" algn="l"/>
              </a:tabLst>
            </a:pP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dirty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sz="3600" u="heavy" spc="-1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u="heavy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u="heavy" spc="-9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u="heavy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on</a:t>
            </a:r>
            <a:r>
              <a:rPr sz="3600" u="heavy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u="heavy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u="heavy" spc="-6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spc="-25" dirty="0">
                <a:solidFill>
                  <a:srgbClr val="C00000"/>
                </a:solidFill>
                <a:latin typeface="Calibri"/>
                <a:cs typeface="Calibri"/>
              </a:rPr>
              <a:t>eme</a:t>
            </a:r>
            <a:r>
              <a:rPr sz="3600" u="heavy" spc="-6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ts</a:t>
            </a:r>
            <a:r>
              <a:rPr sz="3600" u="heavy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(Loop</a:t>
            </a:r>
            <a:r>
              <a:rPr sz="3600" u="heavy" spc="-1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9572" y="909696"/>
            <a:ext cx="8131175" cy="3456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1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.</a:t>
            </a:r>
            <a:r>
              <a:rPr sz="3200" spc="-6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Wh</a:t>
            </a: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le</a:t>
            </a:r>
            <a:r>
              <a:rPr sz="3200" spc="-8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Loop</a:t>
            </a:r>
            <a:endParaRPr sz="32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45"/>
              </a:spcBef>
            </a:pP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is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use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d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60" dirty="0">
                <a:solidFill>
                  <a:srgbClr val="00AF50"/>
                </a:solidFill>
                <a:latin typeface="Calibri"/>
                <a:cs typeface="Calibri"/>
              </a:rPr>
              <a:t>x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ecu</a:t>
            </a:r>
            <a:r>
              <a:rPr sz="2400" spc="-4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b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l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oc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k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f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spc="-5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eme</a:t>
            </a:r>
            <a:r>
              <a:rPr sz="2400" spc="-4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as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l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on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g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as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gi</a:t>
            </a:r>
            <a:r>
              <a:rPr sz="2400" spc="-50" dirty="0">
                <a:solidFill>
                  <a:srgbClr val="00AF50"/>
                </a:solidFill>
                <a:latin typeface="Calibri"/>
                <a:cs typeface="Calibri"/>
              </a:rPr>
              <a:t>v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en</a:t>
            </a:r>
            <a:r>
              <a:rPr sz="2400" spc="-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ond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iti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is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true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And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when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ond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iti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b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om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00AF50"/>
                </a:solidFill>
                <a:latin typeface="Calibri"/>
                <a:cs typeface="Calibri"/>
              </a:rPr>
              <a:t>f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al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se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,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3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4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l</a:t>
            </a:r>
            <a:r>
              <a:rPr sz="2400" spc="3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wi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l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l</a:t>
            </a:r>
            <a:r>
              <a:rPr sz="2400" spc="2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om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ou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3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f</a:t>
            </a:r>
            <a:r>
              <a:rPr sz="2400" spc="2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the</a:t>
            </a:r>
            <a:r>
              <a:rPr sz="2400" spc="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l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p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r>
              <a:rPr sz="2400" spc="3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Th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ond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iti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spc="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is</a:t>
            </a:r>
            <a:r>
              <a:rPr sz="2400" spc="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ch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400" spc="-90" dirty="0">
                <a:solidFill>
                  <a:srgbClr val="00AF50"/>
                </a:solidFill>
                <a:latin typeface="Calibri"/>
                <a:cs typeface="Calibri"/>
              </a:rPr>
              <a:t>k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ed</a:t>
            </a:r>
            <a:r>
              <a:rPr sz="2400" spc="3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55" dirty="0">
                <a:solidFill>
                  <a:srgbClr val="00AF50"/>
                </a:solidFill>
                <a:latin typeface="Calibri"/>
                <a:cs typeface="Calibri"/>
              </a:rPr>
              <a:t>v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y</a:t>
            </a:r>
            <a:r>
              <a:rPr sz="2400" spc="-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ti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me</a:t>
            </a:r>
            <a:r>
              <a:rPr sz="2400" spc="-6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7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the</a:t>
            </a:r>
            <a:r>
              <a:rPr sz="2400" spc="-5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beg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nn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g</a:t>
            </a:r>
            <a:r>
              <a:rPr sz="24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f</a:t>
            </a:r>
            <a:r>
              <a:rPr sz="24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the</a:t>
            </a:r>
            <a:r>
              <a:rPr sz="24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l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p.</a:t>
            </a:r>
            <a:endParaRPr sz="24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25"/>
              </a:spcBef>
            </a:pPr>
            <a:r>
              <a:rPr sz="2000" spc="-2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-20" dirty="0">
                <a:latin typeface="Calibri"/>
                <a:cs typeface="Calibri"/>
              </a:rPr>
              <a:t>n</a:t>
            </a:r>
            <a:r>
              <a:rPr sz="2000" spc="-25" dirty="0">
                <a:latin typeface="Calibri"/>
                <a:cs typeface="Calibri"/>
              </a:rPr>
              <a:t>ta</a:t>
            </a:r>
            <a:r>
              <a:rPr sz="2000" dirty="0">
                <a:latin typeface="Calibri"/>
                <a:cs typeface="Calibri"/>
              </a:rPr>
              <a:t>x</a:t>
            </a:r>
            <a:endParaRPr sz="20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w</a:t>
            </a:r>
            <a:r>
              <a:rPr sz="2000" spc="-5" dirty="0">
                <a:latin typeface="Calibri"/>
                <a:cs typeface="Calibri"/>
              </a:rPr>
              <a:t>h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(c</a:t>
            </a:r>
            <a:r>
              <a:rPr sz="2000" spc="-10" dirty="0">
                <a:latin typeface="Calibri"/>
                <a:cs typeface="Calibri"/>
              </a:rPr>
              <a:t>o</a:t>
            </a:r>
            <a:r>
              <a:rPr sz="2000" spc="-5" dirty="0">
                <a:latin typeface="Calibri"/>
                <a:cs typeface="Calibri"/>
              </a:rPr>
              <a:t>nd</a:t>
            </a:r>
            <a:r>
              <a:rPr sz="2000" dirty="0">
                <a:latin typeface="Calibri"/>
                <a:cs typeface="Calibri"/>
              </a:rPr>
              <a:t>iti</a:t>
            </a:r>
            <a:r>
              <a:rPr sz="2000" spc="-10" dirty="0">
                <a:latin typeface="Calibri"/>
                <a:cs typeface="Calibri"/>
              </a:rPr>
              <a:t>o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):</a:t>
            </a:r>
            <a:endParaRPr sz="2000">
              <a:latin typeface="Calibri"/>
              <a:cs typeface="Calibri"/>
            </a:endParaRPr>
          </a:p>
          <a:p>
            <a:pPr marL="927100" marR="5888990">
              <a:lnSpc>
                <a:spcPct val="100000"/>
              </a:lnSpc>
            </a:pP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tat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[</a:t>
            </a:r>
            <a:r>
              <a:rPr sz="2000" spc="-35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tat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ts]</a:t>
            </a:r>
            <a:endParaRPr sz="2000">
              <a:latin typeface="Calibri"/>
              <a:cs typeface="Calibri"/>
            </a:endParaRPr>
          </a:p>
          <a:p>
            <a:pPr marL="12700" algn="just">
              <a:lnSpc>
                <a:spcPts val="2850"/>
              </a:lnSpc>
            </a:pP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15" dirty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g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9572" y="4413654"/>
            <a:ext cx="1758314" cy="1428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x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  <a:p>
            <a:pPr marL="216535" marR="5080" indent="-20447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whil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(x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&lt;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libri"/>
                <a:cs typeface="Calibri"/>
              </a:rPr>
              <a:t>4):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pr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t(</a:t>
            </a:r>
            <a:r>
              <a:rPr sz="2400" spc="5" dirty="0">
                <a:latin typeface="Calibri"/>
                <a:cs typeface="Calibri"/>
              </a:rPr>
              <a:t>x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216535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x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x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+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79947" y="2759962"/>
            <a:ext cx="2855976" cy="40035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875020" y="2955035"/>
            <a:ext cx="2267712" cy="34152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129535" y="4864885"/>
            <a:ext cx="690245" cy="1351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Ou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put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746248" y="4619244"/>
            <a:ext cx="486156" cy="17480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72917" y="4664202"/>
            <a:ext cx="352425" cy="1603375"/>
          </a:xfrm>
          <a:custGeom>
            <a:avLst/>
            <a:gdLst/>
            <a:ahLst/>
            <a:cxnLst/>
            <a:rect l="l" t="t" r="r" b="b"/>
            <a:pathLst>
              <a:path w="352425" h="1603375">
                <a:moveTo>
                  <a:pt x="0" y="0"/>
                </a:moveTo>
                <a:lnTo>
                  <a:pt x="40247" y="755"/>
                </a:lnTo>
                <a:lnTo>
                  <a:pt x="94323" y="4460"/>
                </a:lnTo>
                <a:lnTo>
                  <a:pt x="137842" y="10741"/>
                </a:lnTo>
                <a:lnTo>
                  <a:pt x="177730" y="25384"/>
                </a:lnTo>
                <a:lnTo>
                  <a:pt x="179831" y="771656"/>
                </a:lnTo>
                <a:lnTo>
                  <a:pt x="180983" y="775056"/>
                </a:lnTo>
                <a:lnTo>
                  <a:pt x="217524" y="789995"/>
                </a:lnTo>
                <a:lnTo>
                  <a:pt x="259569" y="796543"/>
                </a:lnTo>
                <a:lnTo>
                  <a:pt x="312572" y="800582"/>
                </a:lnTo>
                <a:lnTo>
                  <a:pt x="352326" y="801599"/>
                </a:lnTo>
                <a:lnTo>
                  <a:pt x="332519" y="801812"/>
                </a:lnTo>
                <a:lnTo>
                  <a:pt x="276848" y="804761"/>
                </a:lnTo>
                <a:lnTo>
                  <a:pt x="230125" y="810671"/>
                </a:lnTo>
                <a:lnTo>
                  <a:pt x="189127" y="822045"/>
                </a:lnTo>
                <a:lnTo>
                  <a:pt x="179831" y="1573280"/>
                </a:lnTo>
                <a:lnTo>
                  <a:pt x="178680" y="1576689"/>
                </a:lnTo>
                <a:lnTo>
                  <a:pt x="142139" y="1591639"/>
                </a:lnTo>
                <a:lnTo>
                  <a:pt x="100094" y="1598180"/>
                </a:lnTo>
                <a:lnTo>
                  <a:pt x="47091" y="1602209"/>
                </a:lnTo>
                <a:lnTo>
                  <a:pt x="27572" y="1602897"/>
                </a:lnTo>
                <a:lnTo>
                  <a:pt x="7337" y="1603223"/>
                </a:lnTo>
              </a:path>
            </a:pathLst>
          </a:custGeom>
          <a:ln w="38099">
            <a:solidFill>
              <a:srgbClr val="4F80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76600" y="5426964"/>
            <a:ext cx="774065" cy="76200"/>
          </a:xfrm>
          <a:custGeom>
            <a:avLst/>
            <a:gdLst/>
            <a:ahLst/>
            <a:cxnLst/>
            <a:rect l="l" t="t" r="r" b="b"/>
            <a:pathLst>
              <a:path w="774064" h="76200">
                <a:moveTo>
                  <a:pt x="697870" y="0"/>
                </a:moveTo>
                <a:lnTo>
                  <a:pt x="697870" y="76199"/>
                </a:lnTo>
                <a:lnTo>
                  <a:pt x="761377" y="44446"/>
                </a:lnTo>
                <a:lnTo>
                  <a:pt x="710564" y="44446"/>
                </a:lnTo>
                <a:lnTo>
                  <a:pt x="710564" y="31754"/>
                </a:lnTo>
                <a:lnTo>
                  <a:pt x="761378" y="31754"/>
                </a:lnTo>
                <a:lnTo>
                  <a:pt x="697870" y="0"/>
                </a:lnTo>
                <a:close/>
              </a:path>
              <a:path w="774064" h="76200">
                <a:moveTo>
                  <a:pt x="697870" y="31754"/>
                </a:moveTo>
                <a:lnTo>
                  <a:pt x="0" y="31754"/>
                </a:lnTo>
                <a:lnTo>
                  <a:pt x="0" y="44446"/>
                </a:lnTo>
                <a:lnTo>
                  <a:pt x="697870" y="44446"/>
                </a:lnTo>
                <a:lnTo>
                  <a:pt x="697870" y="31754"/>
                </a:lnTo>
                <a:close/>
              </a:path>
              <a:path w="774064" h="76200">
                <a:moveTo>
                  <a:pt x="761378" y="31754"/>
                </a:moveTo>
                <a:lnTo>
                  <a:pt x="710564" y="31754"/>
                </a:lnTo>
                <a:lnTo>
                  <a:pt x="710564" y="44446"/>
                </a:lnTo>
                <a:lnTo>
                  <a:pt x="761377" y="44446"/>
                </a:lnTo>
                <a:lnTo>
                  <a:pt x="774070" y="38099"/>
                </a:lnTo>
                <a:lnTo>
                  <a:pt x="761378" y="31754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40741" rIns="0" bIns="0" rtlCol="0">
            <a:spAutoFit/>
          </a:bodyPr>
          <a:lstStyle/>
          <a:p>
            <a:pPr marL="2747010">
              <a:lnSpc>
                <a:spcPct val="100000"/>
              </a:lnSpc>
            </a:pPr>
            <a:r>
              <a:rPr spc="-10" dirty="0"/>
              <a:t>I</a:t>
            </a:r>
            <a:r>
              <a:rPr spc="-55" dirty="0"/>
              <a:t>t</a:t>
            </a:r>
            <a:r>
              <a:rPr spc="-20" dirty="0"/>
              <a:t>e</a:t>
            </a:r>
            <a:r>
              <a:rPr spc="-90" dirty="0"/>
              <a:t>r</a:t>
            </a:r>
            <a:r>
              <a:rPr spc="-35" dirty="0"/>
              <a:t>a</a:t>
            </a:r>
            <a:r>
              <a:rPr dirty="0"/>
              <a:t>ti</a:t>
            </a:r>
            <a:r>
              <a:rPr spc="-5" dirty="0"/>
              <a:t>o</a:t>
            </a:r>
            <a:r>
              <a:rPr dirty="0"/>
              <a:t>n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spc="-5" dirty="0"/>
              <a:t>S</a:t>
            </a:r>
            <a:r>
              <a:rPr spc="-55" dirty="0"/>
              <a:t>t</a:t>
            </a:r>
            <a:r>
              <a:rPr spc="-35" dirty="0"/>
              <a:t>a</a:t>
            </a:r>
            <a:r>
              <a:rPr spc="-60" dirty="0"/>
              <a:t>t</a:t>
            </a:r>
            <a:r>
              <a:rPr spc="-25" dirty="0"/>
              <a:t>eme</a:t>
            </a:r>
            <a:r>
              <a:rPr spc="-60" dirty="0"/>
              <a:t>n</a:t>
            </a:r>
            <a:r>
              <a:rPr dirty="0"/>
              <a:t>ts</a:t>
            </a:r>
            <a:r>
              <a:rPr spc="-105" dirty="0">
                <a:latin typeface="Times New Roman"/>
                <a:cs typeface="Times New Roman"/>
              </a:rPr>
              <a:t> </a:t>
            </a:r>
            <a:r>
              <a:rPr spc="-5" dirty="0"/>
              <a:t>(Loop</a:t>
            </a:r>
            <a:r>
              <a:rPr spc="-15" dirty="0"/>
              <a:t>s</a:t>
            </a:r>
            <a:r>
              <a:rPr dirty="0"/>
              <a:t>)</a:t>
            </a:r>
          </a:p>
        </p:txBody>
      </p:sp>
      <p:sp>
        <p:nvSpPr>
          <p:cNvPr id="3" name="object 3"/>
          <p:cNvSpPr/>
          <p:nvPr/>
        </p:nvSpPr>
        <p:spPr>
          <a:xfrm>
            <a:off x="514350" y="1433322"/>
            <a:ext cx="8032115" cy="46990"/>
          </a:xfrm>
          <a:custGeom>
            <a:avLst/>
            <a:gdLst/>
            <a:ahLst/>
            <a:cxnLst/>
            <a:rect l="l" t="t" r="r" b="b"/>
            <a:pathLst>
              <a:path w="8032115" h="46990">
                <a:moveTo>
                  <a:pt x="0" y="0"/>
                </a:moveTo>
                <a:lnTo>
                  <a:pt x="8031723" y="46481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59763" y="1744979"/>
            <a:ext cx="3119628" cy="679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07107" y="1744979"/>
            <a:ext cx="2455164" cy="6797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3474" y="1522370"/>
            <a:ext cx="7267575" cy="5027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Wh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le</a:t>
            </a:r>
            <a:r>
              <a:rPr sz="24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sz="24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ti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nue</a:t>
            </a:r>
            <a:endParaRPr sz="2400">
              <a:latin typeface="Calibri"/>
              <a:cs typeface="Calibri"/>
            </a:endParaRPr>
          </a:p>
          <a:p>
            <a:pPr marL="927100">
              <a:lnSpc>
                <a:spcPts val="2830"/>
              </a:lnSpc>
              <a:spcBef>
                <a:spcPts val="95"/>
              </a:spcBef>
            </a:pPr>
            <a:r>
              <a:rPr sz="2400" u="heavy" dirty="0">
                <a:solidFill>
                  <a:srgbClr val="C1EFFF"/>
                </a:solidFill>
                <a:latin typeface="Arial"/>
                <a:cs typeface="Arial"/>
              </a:rPr>
              <a:t>Whi</a:t>
            </a:r>
            <a:r>
              <a:rPr sz="2400" u="heavy" spc="-10" dirty="0">
                <a:solidFill>
                  <a:srgbClr val="C1EFFF"/>
                </a:solidFill>
                <a:latin typeface="Arial"/>
                <a:cs typeface="Arial"/>
              </a:rPr>
              <a:t>l</a:t>
            </a:r>
            <a:r>
              <a:rPr sz="2400" u="heavy" dirty="0">
                <a:solidFill>
                  <a:srgbClr val="C1EFFF"/>
                </a:solidFill>
                <a:latin typeface="Arial"/>
                <a:cs typeface="Arial"/>
              </a:rPr>
              <a:t>e</a:t>
            </a:r>
            <a:r>
              <a:rPr sz="2400" u="heavy" spc="10" dirty="0">
                <a:solidFill>
                  <a:srgbClr val="C1EFFF"/>
                </a:solidFill>
                <a:latin typeface="Arial"/>
                <a:cs typeface="Arial"/>
              </a:rPr>
              <a:t> </a:t>
            </a:r>
            <a:r>
              <a:rPr sz="2400" u="heavy" dirty="0">
                <a:solidFill>
                  <a:srgbClr val="C1EFFF"/>
                </a:solidFill>
                <a:latin typeface="Arial"/>
                <a:cs typeface="Arial"/>
              </a:rPr>
              <a:t>Lo</a:t>
            </a:r>
            <a:r>
              <a:rPr sz="2400" u="heavy" spc="-10" dirty="0">
                <a:solidFill>
                  <a:srgbClr val="C1EFFF"/>
                </a:solidFill>
                <a:latin typeface="Arial"/>
                <a:cs typeface="Arial"/>
              </a:rPr>
              <a:t>o</a:t>
            </a:r>
            <a:r>
              <a:rPr sz="2400" u="heavy" dirty="0">
                <a:solidFill>
                  <a:srgbClr val="C1EFFF"/>
                </a:solidFill>
                <a:latin typeface="Arial"/>
                <a:cs typeface="Arial"/>
              </a:rPr>
              <a:t>p</a:t>
            </a:r>
            <a:r>
              <a:rPr sz="2400" u="heavy" spc="10" dirty="0">
                <a:solidFill>
                  <a:srgbClr val="C1EFFF"/>
                </a:solidFill>
                <a:latin typeface="Arial"/>
                <a:cs typeface="Arial"/>
              </a:rPr>
              <a:t> </a:t>
            </a:r>
            <a:r>
              <a:rPr sz="2400" u="heavy" dirty="0">
                <a:solidFill>
                  <a:srgbClr val="C1EFFF"/>
                </a:solidFill>
                <a:latin typeface="Arial"/>
                <a:cs typeface="Arial"/>
              </a:rPr>
              <a:t>With Else</a:t>
            </a:r>
            <a:endParaRPr sz="2400">
              <a:latin typeface="Arial"/>
              <a:cs typeface="Arial"/>
            </a:endParaRPr>
          </a:p>
          <a:p>
            <a:pPr marL="12700" algn="just">
              <a:lnSpc>
                <a:spcPts val="2830"/>
              </a:lnSpc>
            </a:pPr>
            <a:r>
              <a:rPr sz="2400" dirty="0">
                <a:latin typeface="Calibri"/>
                <a:cs typeface="Calibri"/>
              </a:rPr>
              <a:t>e</a:t>
            </a:r>
            <a:r>
              <a:rPr sz="2400" spc="20" dirty="0">
                <a:latin typeface="Calibri"/>
                <a:cs typeface="Calibri"/>
              </a:rPr>
              <a:t>.</a:t>
            </a:r>
            <a:r>
              <a:rPr sz="2400" dirty="0">
                <a:latin typeface="Calibri"/>
                <a:cs typeface="Calibri"/>
              </a:rPr>
              <a:t>g.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x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endParaRPr sz="20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whi</a:t>
            </a:r>
            <a:r>
              <a:rPr sz="2000" spc="-10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(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&lt;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libri"/>
                <a:cs typeface="Calibri"/>
              </a:rPr>
              <a:t>3</a:t>
            </a:r>
            <a:r>
              <a:rPr sz="2000" dirty="0">
                <a:latin typeface="Calibri"/>
                <a:cs typeface="Calibri"/>
              </a:rPr>
              <a:t>):</a:t>
            </a:r>
            <a:endParaRPr sz="2000">
              <a:latin typeface="Calibri"/>
              <a:cs typeface="Calibri"/>
            </a:endParaRPr>
          </a:p>
          <a:p>
            <a:pPr marL="182880" marR="307657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t('i</a:t>
            </a:r>
            <a:r>
              <a:rPr sz="2000" spc="-5" dirty="0">
                <a:latin typeface="Calibri"/>
                <a:cs typeface="Calibri"/>
              </a:rPr>
              <a:t>ns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whi</a:t>
            </a:r>
            <a:r>
              <a:rPr sz="2000" spc="-10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5" dirty="0">
                <a:latin typeface="Calibri"/>
                <a:cs typeface="Calibri"/>
              </a:rPr>
              <a:t>oo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',x)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+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endParaRPr sz="20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lse:</a:t>
            </a:r>
            <a:endParaRPr sz="2000">
              <a:latin typeface="Calibri"/>
              <a:cs typeface="Calibri"/>
            </a:endParaRPr>
          </a:p>
          <a:p>
            <a:pPr marL="12700" indent="17018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t('i</a:t>
            </a:r>
            <a:r>
              <a:rPr sz="2000" spc="-5" dirty="0">
                <a:latin typeface="Calibri"/>
                <a:cs typeface="Calibri"/>
              </a:rPr>
              <a:t>ns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ls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',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Calibri"/>
                <a:cs typeface="Calibri"/>
              </a:rPr>
              <a:t>x</a:t>
            </a:r>
            <a:r>
              <a:rPr sz="2000" dirty="0"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tput</a:t>
            </a:r>
            <a:endParaRPr sz="2000">
              <a:latin typeface="Calibri"/>
              <a:cs typeface="Calibri"/>
            </a:endParaRPr>
          </a:p>
          <a:p>
            <a:pPr marL="12700" marR="4057015" algn="just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ns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whi</a:t>
            </a:r>
            <a:r>
              <a:rPr sz="2000" spc="-10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5" dirty="0">
                <a:latin typeface="Calibri"/>
                <a:cs typeface="Calibri"/>
              </a:rPr>
              <a:t>oo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1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ns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whi</a:t>
            </a:r>
            <a:r>
              <a:rPr sz="2000" spc="-10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5" dirty="0">
                <a:latin typeface="Calibri"/>
                <a:cs typeface="Calibri"/>
              </a:rPr>
              <a:t>oo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2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spc="-1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l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lu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x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5</a:t>
            </a:r>
            <a:endParaRPr sz="20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*</a:t>
            </a:r>
            <a:r>
              <a:rPr sz="2000" spc="-60" dirty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000" spc="-2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0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0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2000" spc="-4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og</a:t>
            </a:r>
            <a:r>
              <a:rPr sz="2000" spc="-3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am</a:t>
            </a:r>
            <a:r>
              <a:rPr sz="200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20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2000" spc="10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thon</a:t>
            </a:r>
            <a:r>
              <a:rPr sz="2000" spc="-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0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0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ou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2000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40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ac</a:t>
            </a:r>
            <a:r>
              <a:rPr sz="2000" spc="-2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al</a:t>
            </a:r>
            <a:r>
              <a:rPr sz="20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20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0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000" spc="-35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20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umber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70916" rIns="0" bIns="0" rtlCol="0">
            <a:spAutoFit/>
          </a:bodyPr>
          <a:lstStyle/>
          <a:p>
            <a:pPr marL="2456815">
              <a:lnSpc>
                <a:spcPct val="100000"/>
              </a:lnSpc>
            </a:pPr>
            <a:r>
              <a:rPr dirty="0"/>
              <a:t>I</a:t>
            </a:r>
            <a:r>
              <a:rPr spc="-40" dirty="0"/>
              <a:t>t</a:t>
            </a:r>
            <a:r>
              <a:rPr spc="-20" dirty="0"/>
              <a:t>e</a:t>
            </a:r>
            <a:r>
              <a:rPr spc="-90" dirty="0"/>
              <a:t>r</a:t>
            </a:r>
            <a:r>
              <a:rPr spc="-35" dirty="0"/>
              <a:t>a</a:t>
            </a:r>
            <a:r>
              <a:rPr dirty="0"/>
              <a:t>ti</a:t>
            </a:r>
            <a:r>
              <a:rPr spc="-5" dirty="0"/>
              <a:t>o</a:t>
            </a:r>
            <a:r>
              <a:rPr dirty="0"/>
              <a:t>n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spc="-5" dirty="0"/>
              <a:t>S</a:t>
            </a:r>
            <a:r>
              <a:rPr spc="-55" dirty="0"/>
              <a:t>t</a:t>
            </a:r>
            <a:r>
              <a:rPr spc="-35" dirty="0"/>
              <a:t>a</a:t>
            </a:r>
            <a:r>
              <a:rPr spc="-45" dirty="0"/>
              <a:t>t</a:t>
            </a:r>
            <a:r>
              <a:rPr dirty="0"/>
              <a:t>eme</a:t>
            </a:r>
            <a:r>
              <a:rPr spc="-50" dirty="0"/>
              <a:t>n</a:t>
            </a:r>
            <a:r>
              <a:rPr dirty="0"/>
              <a:t>ts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-5" dirty="0"/>
              <a:t>(L</a:t>
            </a:r>
            <a:r>
              <a:rPr spc="-20" dirty="0"/>
              <a:t>o</a:t>
            </a:r>
            <a:r>
              <a:rPr spc="-5" dirty="0"/>
              <a:t>op</a:t>
            </a:r>
            <a:r>
              <a:rPr spc="-15" dirty="0"/>
              <a:t>s</a:t>
            </a:r>
            <a:r>
              <a:rPr dirty="0"/>
              <a:t>)</a:t>
            </a:r>
          </a:p>
        </p:txBody>
      </p:sp>
      <p:sp>
        <p:nvSpPr>
          <p:cNvPr id="3" name="object 3"/>
          <p:cNvSpPr/>
          <p:nvPr/>
        </p:nvSpPr>
        <p:spPr>
          <a:xfrm>
            <a:off x="678941" y="1291590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0831" y="1571244"/>
            <a:ext cx="7678420" cy="4893945"/>
          </a:xfrm>
          <a:custGeom>
            <a:avLst/>
            <a:gdLst/>
            <a:ahLst/>
            <a:cxnLst/>
            <a:rect l="l" t="t" r="r" b="b"/>
            <a:pathLst>
              <a:path w="7678420" h="4893945">
                <a:moveTo>
                  <a:pt x="0" y="4893563"/>
                </a:moveTo>
                <a:lnTo>
                  <a:pt x="7677911" y="4893563"/>
                </a:lnTo>
                <a:lnTo>
                  <a:pt x="7677911" y="0"/>
                </a:lnTo>
                <a:lnTo>
                  <a:pt x="0" y="0"/>
                </a:lnTo>
                <a:lnTo>
                  <a:pt x="0" y="4893563"/>
                </a:lnTo>
                <a:close/>
              </a:path>
            </a:pathLst>
          </a:custGeom>
          <a:ln w="9143">
            <a:solidFill>
              <a:srgbClr val="3298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39572" y="1660165"/>
            <a:ext cx="3287395" cy="4354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Wh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le</a:t>
            </a:r>
            <a:r>
              <a:rPr sz="24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L</a:t>
            </a: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sz="24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spc="-3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ti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nue</a:t>
            </a:r>
            <a:endParaRPr sz="2400">
              <a:latin typeface="Calibri"/>
              <a:cs typeface="Calibri"/>
            </a:endParaRPr>
          </a:p>
          <a:p>
            <a:pPr marL="927100">
              <a:lnSpc>
                <a:spcPts val="2870"/>
              </a:lnSpc>
              <a:spcBef>
                <a:spcPts val="25"/>
              </a:spcBef>
            </a:pPr>
            <a:r>
              <a:rPr sz="2400" dirty="0">
                <a:solidFill>
                  <a:srgbClr val="C1EFFF"/>
                </a:solidFill>
                <a:latin typeface="Calibri"/>
                <a:cs typeface="Calibri"/>
              </a:rPr>
              <a:t>I</a:t>
            </a:r>
            <a:r>
              <a:rPr sz="2400" spc="-20" dirty="0">
                <a:solidFill>
                  <a:srgbClr val="C1EFFF"/>
                </a:solidFill>
                <a:latin typeface="Calibri"/>
                <a:cs typeface="Calibri"/>
              </a:rPr>
              <a:t>n</a:t>
            </a:r>
            <a:r>
              <a:rPr sz="2400" spc="-5" dirty="0">
                <a:solidFill>
                  <a:srgbClr val="C1EFFF"/>
                </a:solidFill>
                <a:latin typeface="Calibri"/>
                <a:cs typeface="Calibri"/>
              </a:rPr>
              <a:t>f</a:t>
            </a:r>
            <a:r>
              <a:rPr sz="2400" dirty="0">
                <a:solidFill>
                  <a:srgbClr val="C1EFFF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C1EFFF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C1EFFF"/>
                </a:solidFill>
                <a:latin typeface="Calibri"/>
                <a:cs typeface="Calibri"/>
              </a:rPr>
              <a:t>i</a:t>
            </a:r>
            <a:r>
              <a:rPr sz="2400" spc="-35" dirty="0">
                <a:solidFill>
                  <a:srgbClr val="C1EFFF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C1EFFF"/>
                </a:solidFill>
                <a:latin typeface="Calibri"/>
                <a:cs typeface="Calibri"/>
              </a:rPr>
              <a:t>e</a:t>
            </a:r>
            <a:r>
              <a:rPr sz="2400" spc="-60" dirty="0">
                <a:solidFill>
                  <a:srgbClr val="C1E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1EFFF"/>
                </a:solidFill>
                <a:latin typeface="Calibri"/>
                <a:cs typeface="Calibri"/>
              </a:rPr>
              <a:t>Wh</a:t>
            </a:r>
            <a:r>
              <a:rPr sz="2400" spc="-5" dirty="0">
                <a:solidFill>
                  <a:srgbClr val="C1EFFF"/>
                </a:solidFill>
                <a:latin typeface="Calibri"/>
                <a:cs typeface="Calibri"/>
              </a:rPr>
              <a:t>i</a:t>
            </a:r>
            <a:r>
              <a:rPr sz="2400" dirty="0">
                <a:solidFill>
                  <a:srgbClr val="C1EFFF"/>
                </a:solidFill>
                <a:latin typeface="Calibri"/>
                <a:cs typeface="Calibri"/>
              </a:rPr>
              <a:t>l</a:t>
            </a:r>
            <a:r>
              <a:rPr sz="2400" spc="-15" dirty="0">
                <a:solidFill>
                  <a:srgbClr val="C1EFFF"/>
                </a:solidFill>
                <a:latin typeface="Calibri"/>
                <a:cs typeface="Calibri"/>
              </a:rPr>
              <a:t>e</a:t>
            </a:r>
            <a:r>
              <a:rPr sz="2400" spc="-65" dirty="0">
                <a:solidFill>
                  <a:srgbClr val="C1E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1EFFF"/>
                </a:solidFill>
                <a:latin typeface="Calibri"/>
                <a:cs typeface="Calibri"/>
              </a:rPr>
              <a:t>Lo</a:t>
            </a:r>
            <a:r>
              <a:rPr sz="2400" spc="-15" dirty="0">
                <a:solidFill>
                  <a:srgbClr val="C1EFFF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C1EFFF"/>
                </a:solidFill>
                <a:latin typeface="Calibri"/>
                <a:cs typeface="Calibri"/>
              </a:rPr>
              <a:t>p</a:t>
            </a:r>
            <a:endParaRPr sz="2400">
              <a:latin typeface="Calibri"/>
              <a:cs typeface="Calibri"/>
            </a:endParaRPr>
          </a:p>
          <a:p>
            <a:pPr marL="12700" marR="2691130">
              <a:lnSpc>
                <a:spcPts val="2880"/>
              </a:lnSpc>
              <a:spcBef>
                <a:spcPts val="85"/>
              </a:spcBef>
            </a:pPr>
            <a:r>
              <a:rPr sz="2400" dirty="0">
                <a:latin typeface="Calibri"/>
                <a:cs typeface="Calibri"/>
              </a:rPr>
              <a:t>e</a:t>
            </a:r>
            <a:r>
              <a:rPr sz="2400" spc="20" dirty="0">
                <a:latin typeface="Calibri"/>
                <a:cs typeface="Calibri"/>
              </a:rPr>
              <a:t>.</a:t>
            </a:r>
            <a:r>
              <a:rPr sz="2400" dirty="0">
                <a:latin typeface="Calibri"/>
                <a:cs typeface="Calibri"/>
              </a:rPr>
              <a:t>g.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x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5</a:t>
            </a:r>
            <a:endParaRPr sz="2400">
              <a:latin typeface="Calibri"/>
              <a:cs typeface="Calibri"/>
            </a:endParaRPr>
          </a:p>
          <a:p>
            <a:pPr marL="216535" indent="-204470">
              <a:lnSpc>
                <a:spcPts val="2785"/>
              </a:lnSpc>
            </a:pPr>
            <a:r>
              <a:rPr sz="2400" dirty="0">
                <a:latin typeface="Calibri"/>
                <a:cs typeface="Calibri"/>
              </a:rPr>
              <a:t>while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(</a:t>
            </a:r>
            <a:r>
              <a:rPr sz="2400" dirty="0">
                <a:latin typeface="Calibri"/>
                <a:cs typeface="Calibri"/>
              </a:rPr>
              <a:t>x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=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5):</a:t>
            </a:r>
            <a:endParaRPr sz="2400">
              <a:latin typeface="Calibri"/>
              <a:cs typeface="Calibri"/>
            </a:endParaRPr>
          </a:p>
          <a:p>
            <a:pPr marL="12700" indent="203835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pr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(‘inside l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op</a:t>
            </a:r>
            <a:r>
              <a:rPr sz="2400" spc="-10" dirty="0">
                <a:latin typeface="Calibri"/>
                <a:cs typeface="Calibri"/>
              </a:rPr>
              <a:t>'</a:t>
            </a:r>
            <a:r>
              <a:rPr sz="240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190881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Output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1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op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1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5" dirty="0">
                <a:latin typeface="Calibri"/>
                <a:cs typeface="Calibri"/>
              </a:rPr>
              <a:t>oop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…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…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4329" y="236976"/>
            <a:ext cx="529907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spc="-9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spc="-1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eme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ts</a:t>
            </a:r>
            <a:r>
              <a:rPr sz="3600" spc="-10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(Loop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61593" y="1443990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1395" y="1524000"/>
            <a:ext cx="7679690" cy="5017135"/>
          </a:xfrm>
          <a:custGeom>
            <a:avLst/>
            <a:gdLst/>
            <a:ahLst/>
            <a:cxnLst/>
            <a:rect l="l" t="t" r="r" b="b"/>
            <a:pathLst>
              <a:path w="7679690" h="5017134">
                <a:moveTo>
                  <a:pt x="0" y="5017007"/>
                </a:moveTo>
                <a:lnTo>
                  <a:pt x="7679435" y="5017007"/>
                </a:lnTo>
                <a:lnTo>
                  <a:pt x="7679435" y="0"/>
                </a:lnTo>
                <a:lnTo>
                  <a:pt x="0" y="0"/>
                </a:lnTo>
                <a:lnTo>
                  <a:pt x="0" y="5017007"/>
                </a:lnTo>
                <a:close/>
              </a:path>
            </a:pathLst>
          </a:custGeom>
          <a:ln w="9143">
            <a:solidFill>
              <a:srgbClr val="3298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80743" y="1632606"/>
            <a:ext cx="7472045" cy="4826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2.</a:t>
            </a:r>
            <a:r>
              <a:rPr sz="3200" spc="-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3200" spc="-50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3200" spc="-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Loop</a:t>
            </a:r>
            <a:endParaRPr sz="3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45"/>
              </a:spcBef>
            </a:pP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It</a:t>
            </a:r>
            <a:r>
              <a:rPr sz="2400" spc="-8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is</a:t>
            </a:r>
            <a:r>
              <a:rPr sz="2400" spc="-6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use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d</a:t>
            </a:r>
            <a:r>
              <a:rPr sz="24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8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5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25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7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45" dirty="0">
                <a:solidFill>
                  <a:srgbClr val="00AF50"/>
                </a:solidFill>
                <a:latin typeface="Calibri"/>
                <a:cs typeface="Calibri"/>
              </a:rPr>
              <a:t>v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er</a:t>
            </a:r>
            <a:r>
              <a:rPr sz="2400" spc="-5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2400" spc="-4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ems</a:t>
            </a:r>
            <a:r>
              <a:rPr sz="2400" spc="-7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f</a:t>
            </a:r>
            <a:r>
              <a:rPr sz="2400" spc="-6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5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y</a:t>
            </a:r>
            <a:r>
              <a:rPr sz="24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sequ</a:t>
            </a:r>
            <a:r>
              <a:rPr sz="2400" spc="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nc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e,</a:t>
            </a:r>
            <a:r>
              <a:rPr sz="24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suc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h</a:t>
            </a:r>
            <a:r>
              <a:rPr sz="24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as</a:t>
            </a:r>
            <a:r>
              <a:rPr sz="2400" spc="-7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li</a:t>
            </a:r>
            <a:r>
              <a:rPr sz="2400" spc="-3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2400" spc="-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a</a:t>
            </a:r>
            <a:r>
              <a:rPr sz="2400" spc="-7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00AF50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tri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g.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2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y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x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sequenc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</a:pP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20" dirty="0">
                <a:latin typeface="Calibri"/>
                <a:cs typeface="Calibri"/>
              </a:rPr>
              <a:t>em</a:t>
            </a:r>
            <a:r>
              <a:rPr sz="2400" spc="-5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e</a:t>
            </a:r>
            <a:r>
              <a:rPr sz="2400" spc="20" dirty="0">
                <a:latin typeface="Calibri"/>
                <a:cs typeface="Calibri"/>
              </a:rPr>
              <a:t>.</a:t>
            </a:r>
            <a:r>
              <a:rPr sz="2400" dirty="0">
                <a:latin typeface="Calibri"/>
                <a:cs typeface="Calibri"/>
              </a:rPr>
              <a:t>g.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(</a:t>
            </a:r>
            <a:r>
              <a:rPr sz="2400" spc="-10" dirty="0">
                <a:latin typeface="Calibri"/>
                <a:cs typeface="Calibri"/>
              </a:rPr>
              <a:t>3,</a:t>
            </a:r>
            <a:r>
              <a:rPr sz="2400" spc="-25" dirty="0">
                <a:latin typeface="Calibri"/>
                <a:cs typeface="Calibri"/>
              </a:rPr>
              <a:t>5</a:t>
            </a:r>
            <a:r>
              <a:rPr sz="2400" spc="-15" dirty="0">
                <a:latin typeface="Calibri"/>
                <a:cs typeface="Calibri"/>
              </a:rPr>
              <a:t>):</a:t>
            </a:r>
            <a:endParaRPr sz="2400">
              <a:latin typeface="Calibri"/>
              <a:cs typeface="Calibri"/>
            </a:endParaRPr>
          </a:p>
          <a:p>
            <a:pPr marL="12700" indent="203835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pr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t(i)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6565265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Output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3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2400" dirty="0">
                <a:latin typeface="Calibri"/>
                <a:cs typeface="Calibri"/>
              </a:rPr>
              <a:t>4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2337" y="1108070"/>
            <a:ext cx="7598409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311400" algn="l"/>
              </a:tabLst>
            </a:pP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dirty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sz="3600" u="heavy" spc="-1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u="heavy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u="heavy" spc="-9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u="heavy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on</a:t>
            </a:r>
            <a:r>
              <a:rPr sz="3600" u="heavy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u="heavy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u="heavy" spc="-6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spc="-25" dirty="0">
                <a:solidFill>
                  <a:srgbClr val="C00000"/>
                </a:solidFill>
                <a:latin typeface="Calibri"/>
                <a:cs typeface="Calibri"/>
              </a:rPr>
              <a:t>eme</a:t>
            </a:r>
            <a:r>
              <a:rPr sz="3600" u="heavy" spc="-6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ts</a:t>
            </a:r>
            <a:r>
              <a:rPr sz="3600" u="heavy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(Loop</a:t>
            </a:r>
            <a:r>
              <a:rPr sz="3600" u="heavy" spc="-1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65404" y="1708404"/>
            <a:ext cx="7679690" cy="4770120"/>
          </a:xfrm>
          <a:custGeom>
            <a:avLst/>
            <a:gdLst/>
            <a:ahLst/>
            <a:cxnLst/>
            <a:rect l="l" t="t" r="r" b="b"/>
            <a:pathLst>
              <a:path w="7679690" h="4770120">
                <a:moveTo>
                  <a:pt x="0" y="4770119"/>
                </a:moveTo>
                <a:lnTo>
                  <a:pt x="7679435" y="4770119"/>
                </a:lnTo>
                <a:lnTo>
                  <a:pt x="7679435" y="0"/>
                </a:lnTo>
                <a:lnTo>
                  <a:pt x="0" y="0"/>
                </a:lnTo>
                <a:lnTo>
                  <a:pt x="0" y="4770119"/>
                </a:lnTo>
                <a:close/>
              </a:path>
            </a:pathLst>
          </a:custGeom>
          <a:ln w="9143">
            <a:solidFill>
              <a:srgbClr val="3298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44751" y="1817010"/>
            <a:ext cx="7501890" cy="4580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2.</a:t>
            </a:r>
            <a:r>
              <a:rPr sz="3200" spc="-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3200" spc="-50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3200" spc="-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Loo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sz="3200" spc="-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3200" spc="-35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3200" spc="-3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3200" spc="-15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nue</a:t>
            </a:r>
            <a:endParaRPr sz="3200">
              <a:latin typeface="Calibri"/>
              <a:cs typeface="Calibri"/>
            </a:endParaRPr>
          </a:p>
          <a:p>
            <a:pPr marL="12700" marR="4276725" indent="914400">
              <a:lnSpc>
                <a:spcPct val="100000"/>
              </a:lnSpc>
              <a:spcBef>
                <a:spcPts val="45"/>
              </a:spcBef>
            </a:pP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40" dirty="0">
                <a:solidFill>
                  <a:srgbClr val="00AF50"/>
                </a:solidFill>
                <a:latin typeface="Calibri"/>
                <a:cs typeface="Calibri"/>
              </a:rPr>
              <a:t>x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ampl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r>
              <a:rPr sz="2400" spc="-6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p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g</a:t>
            </a:r>
            <a:r>
              <a:rPr sz="2400" spc="-5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ams</a:t>
            </a:r>
            <a:r>
              <a:rPr sz="2400" spc="-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(</a:t>
            </a:r>
            <a:r>
              <a:rPr sz="2400" spc="-10" dirty="0">
                <a:latin typeface="Calibri"/>
                <a:cs typeface="Calibri"/>
              </a:rPr>
              <a:t>5,</a:t>
            </a:r>
            <a:r>
              <a:rPr sz="2400" spc="-25" dirty="0">
                <a:latin typeface="Calibri"/>
                <a:cs typeface="Calibri"/>
              </a:rPr>
              <a:t>3</a:t>
            </a:r>
            <a:r>
              <a:rPr sz="2400" spc="-5" dirty="0">
                <a:latin typeface="Calibri"/>
                <a:cs typeface="Calibri"/>
              </a:rPr>
              <a:t>,-</a:t>
            </a:r>
            <a:r>
              <a:rPr sz="2400" spc="-10" dirty="0">
                <a:latin typeface="Calibri"/>
                <a:cs typeface="Calibri"/>
              </a:rPr>
              <a:t>1):</a:t>
            </a:r>
            <a:endParaRPr sz="2400">
              <a:latin typeface="Calibri"/>
              <a:cs typeface="Calibri"/>
            </a:endParaRPr>
          </a:p>
          <a:p>
            <a:pPr marL="12700" indent="203835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pr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t(i)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6594475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Output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5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70"/>
              </a:lnSpc>
              <a:spcBef>
                <a:spcPts val="25"/>
              </a:spcBef>
            </a:pPr>
            <a:r>
              <a:rPr sz="2400" spc="-15" dirty="0">
                <a:latin typeface="Calibri"/>
                <a:cs typeface="Calibri"/>
              </a:rPr>
              <a:t>4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70"/>
              </a:lnSpc>
            </a:pPr>
            <a:r>
              <a:rPr sz="2400" spc="-55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an</a:t>
            </a:r>
            <a:r>
              <a:rPr sz="2400" spc="-25" dirty="0">
                <a:solidFill>
                  <a:srgbClr val="00AFF0"/>
                </a:solidFill>
                <a:latin typeface="Calibri"/>
                <a:cs typeface="Calibri"/>
              </a:rPr>
              <a:t>g</a:t>
            </a:r>
            <a:r>
              <a:rPr sz="2400" spc="-15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(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)</a:t>
            </a:r>
            <a:r>
              <a:rPr sz="2400" spc="-80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Fun</a:t>
            </a:r>
            <a:r>
              <a:rPr sz="2400" spc="5" dirty="0">
                <a:solidFill>
                  <a:srgbClr val="00AFF0"/>
                </a:solidFill>
                <a:latin typeface="Calibri"/>
                <a:cs typeface="Calibri"/>
              </a:rPr>
              <a:t>c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ti</a:t>
            </a:r>
            <a:r>
              <a:rPr sz="2400" spc="-5" dirty="0">
                <a:solidFill>
                  <a:srgbClr val="00AFF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n</a:t>
            </a:r>
            <a:r>
              <a:rPr sz="2400" spc="-65" dirty="0">
                <a:solidFill>
                  <a:srgbClr val="00AFF0"/>
                </a:solidFill>
                <a:latin typeface="Times New Roman"/>
                <a:cs typeface="Times New Roman"/>
              </a:rPr>
              <a:t> </a:t>
            </a:r>
            <a:r>
              <a:rPr sz="2400" spc="-70" dirty="0">
                <a:solidFill>
                  <a:srgbClr val="00AFF0"/>
                </a:solidFill>
                <a:latin typeface="Calibri"/>
                <a:cs typeface="Calibri"/>
              </a:rPr>
              <a:t>P</a:t>
            </a:r>
            <a:r>
              <a:rPr sz="2400" spc="-15" dirty="0">
                <a:solidFill>
                  <a:srgbClr val="00AFF0"/>
                </a:solidFill>
                <a:latin typeface="Calibri"/>
                <a:cs typeface="Calibri"/>
              </a:rPr>
              <a:t>a</a:t>
            </a:r>
            <a:r>
              <a:rPr sz="2400" spc="-55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00AFF0"/>
                </a:solidFill>
                <a:latin typeface="Calibri"/>
                <a:cs typeface="Calibri"/>
              </a:rPr>
              <a:t>ame</a:t>
            </a:r>
            <a:r>
              <a:rPr sz="2400" spc="-35" dirty="0">
                <a:solidFill>
                  <a:srgbClr val="00AFF0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00AFF0"/>
                </a:solidFill>
                <a:latin typeface="Calibri"/>
                <a:cs typeface="Calibri"/>
              </a:rPr>
              <a:t>e</a:t>
            </a:r>
            <a:r>
              <a:rPr sz="2400" spc="-40" dirty="0">
                <a:solidFill>
                  <a:srgbClr val="00AFF0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00AFF0"/>
                </a:solidFill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ar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spc="-20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art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umbe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sequen</a:t>
            </a:r>
            <a:r>
              <a:rPr sz="2000" spc="5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e.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p: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ne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25" dirty="0">
                <a:latin typeface="Calibri"/>
                <a:cs typeface="Calibri"/>
              </a:rPr>
              <a:t>at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spc="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mbe</a:t>
            </a:r>
            <a:r>
              <a:rPr sz="2000" spc="-4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spc="-40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b</a:t>
            </a:r>
            <a:r>
              <a:rPr sz="2000" spc="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no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spc="5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5" dirty="0">
                <a:latin typeface="Calibri"/>
                <a:cs typeface="Calibri"/>
              </a:rPr>
              <a:t>ud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this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spc="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mbe</a:t>
            </a:r>
            <a:r>
              <a:rPr sz="2000" spc="-21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Calibri"/>
                <a:cs typeface="Calibri"/>
              </a:rPr>
              <a:t>s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ep(</a:t>
            </a:r>
            <a:r>
              <a:rPr sz="2000" spc="-5" dirty="0">
                <a:latin typeface="Calibri"/>
                <a:cs typeface="Calibri"/>
              </a:rPr>
              <a:t>Opt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ona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5" dirty="0">
                <a:latin typeface="Calibri"/>
                <a:cs typeface="Calibri"/>
              </a:rPr>
              <a:t>)</a:t>
            </a:r>
            <a:r>
              <a:rPr sz="2000" dirty="0">
                <a:latin typeface="Calibri"/>
                <a:cs typeface="Calibri"/>
              </a:rPr>
              <a:t>: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D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er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ne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nc</a:t>
            </a:r>
            <a:r>
              <a:rPr sz="2000" spc="-2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b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20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een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each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spc="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mbe</a:t>
            </a:r>
            <a:r>
              <a:rPr sz="2000" spc="-4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quen</a:t>
            </a:r>
            <a:r>
              <a:rPr sz="2000" spc="5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e.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14401" rIns="0" bIns="0" rtlCol="0">
            <a:spAutoFit/>
          </a:bodyPr>
          <a:lstStyle/>
          <a:p>
            <a:pPr marL="2711450">
              <a:lnSpc>
                <a:spcPct val="100000"/>
              </a:lnSpc>
            </a:pPr>
            <a:r>
              <a:rPr spc="-10" dirty="0"/>
              <a:t>I</a:t>
            </a:r>
            <a:r>
              <a:rPr spc="-55" dirty="0"/>
              <a:t>t</a:t>
            </a:r>
            <a:r>
              <a:rPr spc="-20" dirty="0"/>
              <a:t>e</a:t>
            </a:r>
            <a:r>
              <a:rPr spc="-90" dirty="0"/>
              <a:t>r</a:t>
            </a:r>
            <a:r>
              <a:rPr spc="-35" dirty="0"/>
              <a:t>a</a:t>
            </a:r>
            <a:r>
              <a:rPr dirty="0"/>
              <a:t>ti</a:t>
            </a:r>
            <a:r>
              <a:rPr spc="-5" dirty="0"/>
              <a:t>o</a:t>
            </a:r>
            <a:r>
              <a:rPr dirty="0"/>
              <a:t>n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spc="-5" dirty="0"/>
              <a:t>S</a:t>
            </a:r>
            <a:r>
              <a:rPr spc="-55" dirty="0"/>
              <a:t>t</a:t>
            </a:r>
            <a:r>
              <a:rPr spc="-35" dirty="0"/>
              <a:t>a</a:t>
            </a:r>
            <a:r>
              <a:rPr spc="-60" dirty="0"/>
              <a:t>t</a:t>
            </a:r>
            <a:r>
              <a:rPr spc="-25" dirty="0"/>
              <a:t>eme</a:t>
            </a:r>
            <a:r>
              <a:rPr spc="-60" dirty="0"/>
              <a:t>n</a:t>
            </a:r>
            <a:r>
              <a:rPr dirty="0"/>
              <a:t>ts</a:t>
            </a:r>
            <a:r>
              <a:rPr spc="-105" dirty="0">
                <a:latin typeface="Times New Roman"/>
                <a:cs typeface="Times New Roman"/>
              </a:rPr>
              <a:t> </a:t>
            </a:r>
            <a:r>
              <a:rPr spc="-5" dirty="0"/>
              <a:t>(Loop</a:t>
            </a:r>
            <a:r>
              <a:rPr spc="-15" dirty="0"/>
              <a:t>s</a:t>
            </a:r>
            <a:r>
              <a:rPr dirty="0"/>
              <a:t>)</a:t>
            </a:r>
          </a:p>
        </p:txBody>
      </p:sp>
      <p:sp>
        <p:nvSpPr>
          <p:cNvPr id="3" name="object 3"/>
          <p:cNvSpPr/>
          <p:nvPr/>
        </p:nvSpPr>
        <p:spPr>
          <a:xfrm>
            <a:off x="672845" y="1434846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3211" y="1595628"/>
            <a:ext cx="7679690" cy="5262880"/>
          </a:xfrm>
          <a:custGeom>
            <a:avLst/>
            <a:gdLst/>
            <a:ahLst/>
            <a:cxnLst/>
            <a:rect l="l" t="t" r="r" b="b"/>
            <a:pathLst>
              <a:path w="7679690" h="5262880">
                <a:moveTo>
                  <a:pt x="7679435" y="5262371"/>
                </a:moveTo>
                <a:lnTo>
                  <a:pt x="7679435" y="0"/>
                </a:lnTo>
                <a:lnTo>
                  <a:pt x="0" y="0"/>
                </a:lnTo>
                <a:lnTo>
                  <a:pt x="0" y="5262371"/>
                </a:lnTo>
              </a:path>
            </a:pathLst>
          </a:custGeom>
          <a:ln w="9143">
            <a:solidFill>
              <a:srgbClr val="3298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32869" y="1703980"/>
            <a:ext cx="5205730" cy="518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2.</a:t>
            </a:r>
            <a:r>
              <a:rPr sz="3200" spc="-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3200" spc="-50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3200" spc="-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Loo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sz="3200" spc="-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3200" spc="-35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3200" spc="-3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3200" spc="-15" dirty="0">
                <a:solidFill>
                  <a:srgbClr val="FFC000"/>
                </a:solidFill>
                <a:latin typeface="Calibri"/>
                <a:cs typeface="Calibri"/>
              </a:rPr>
              <a:t>i</a:t>
            </a: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nue</a:t>
            </a:r>
            <a:endParaRPr sz="3200" dirty="0">
              <a:latin typeface="Calibri"/>
              <a:cs typeface="Calibri"/>
            </a:endParaRPr>
          </a:p>
          <a:p>
            <a:pPr marL="926465">
              <a:lnSpc>
                <a:spcPts val="2830"/>
              </a:lnSpc>
              <a:spcBef>
                <a:spcPts val="140"/>
              </a:spcBef>
            </a:pPr>
            <a:r>
              <a:rPr sz="2400" dirty="0">
                <a:solidFill>
                  <a:srgbClr val="00AF50"/>
                </a:solidFill>
                <a:latin typeface="Arial"/>
                <a:cs typeface="Arial"/>
              </a:rPr>
              <a:t>For</a:t>
            </a:r>
            <a:r>
              <a:rPr sz="2400" spc="-1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AF50"/>
                </a:solidFill>
                <a:latin typeface="Arial"/>
                <a:cs typeface="Arial"/>
              </a:rPr>
              <a:t>Loop</a:t>
            </a:r>
            <a:r>
              <a:rPr sz="2400" spc="1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AF50"/>
                </a:solidFill>
                <a:latin typeface="Arial"/>
                <a:cs typeface="Arial"/>
              </a:rPr>
              <a:t>With E</a:t>
            </a:r>
            <a:r>
              <a:rPr sz="2400" spc="-10" dirty="0">
                <a:solidFill>
                  <a:srgbClr val="00AF50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00AF50"/>
                </a:solidFill>
                <a:latin typeface="Arial"/>
                <a:cs typeface="Arial"/>
              </a:rPr>
              <a:t>se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830"/>
              </a:lnSpc>
            </a:pPr>
            <a:r>
              <a:rPr sz="2400" dirty="0">
                <a:latin typeface="Calibri"/>
                <a:cs typeface="Calibri"/>
              </a:rPr>
              <a:t>e</a:t>
            </a:r>
            <a:r>
              <a:rPr sz="2400" spc="20" dirty="0">
                <a:latin typeface="Calibri"/>
                <a:cs typeface="Calibri"/>
              </a:rPr>
              <a:t>.</a:t>
            </a:r>
            <a:r>
              <a:rPr sz="2400" dirty="0">
                <a:latin typeface="Calibri"/>
                <a:cs typeface="Calibri"/>
              </a:rPr>
              <a:t>g.</a:t>
            </a:r>
          </a:p>
          <a:p>
            <a:pPr marL="12700">
              <a:lnSpc>
                <a:spcPct val="100000"/>
              </a:lnSpc>
            </a:pP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(</a:t>
            </a:r>
            <a:r>
              <a:rPr sz="2400" spc="-10" dirty="0">
                <a:latin typeface="Calibri"/>
                <a:cs typeface="Calibri"/>
              </a:rPr>
              <a:t>1,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libri"/>
                <a:cs typeface="Calibri"/>
              </a:rPr>
              <a:t>4):</a:t>
            </a:r>
            <a:endParaRPr sz="2400" dirty="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pr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t(i)</a:t>
            </a:r>
          </a:p>
          <a:p>
            <a:pPr marL="285115" marR="167005" indent="-273050">
              <a:lnSpc>
                <a:spcPct val="100000"/>
              </a:lnSpc>
              <a:tabLst>
                <a:tab pos="723900" algn="l"/>
              </a:tabLst>
            </a:pPr>
            <a:r>
              <a:rPr sz="2400" dirty="0">
                <a:latin typeface="Calibri"/>
                <a:cs typeface="Calibri"/>
              </a:rPr>
              <a:t>el</a:t>
            </a:r>
            <a:r>
              <a:rPr sz="2400" spc="-1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e: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Calibri"/>
                <a:cs typeface="Calibri"/>
              </a:rPr>
              <a:t>#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E</a:t>
            </a:r>
            <a:r>
              <a:rPr sz="2400" spc="-55" dirty="0">
                <a:latin typeface="Calibri"/>
                <a:cs typeface="Calibri"/>
              </a:rPr>
              <a:t>x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ed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Calibri"/>
                <a:cs typeface="Calibri"/>
              </a:rPr>
              <a:t>be</a:t>
            </a:r>
            <a:r>
              <a:rPr sz="2400" spc="-3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ause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b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eak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Calibri"/>
                <a:cs typeface="Calibri"/>
              </a:rPr>
              <a:t>f</a:t>
            </a:r>
            <a:r>
              <a:rPr sz="2400" spc="-20" dirty="0">
                <a:latin typeface="Calibri"/>
                <a:cs typeface="Calibri"/>
              </a:rPr>
              <a:t>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pr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t("No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B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ea</a:t>
            </a:r>
            <a:r>
              <a:rPr sz="2400" spc="-10" dirty="0">
                <a:latin typeface="Calibri"/>
                <a:cs typeface="Calibri"/>
              </a:rPr>
              <a:t>k</a:t>
            </a:r>
            <a:r>
              <a:rPr sz="2400" spc="-5" dirty="0">
                <a:latin typeface="Calibri"/>
                <a:cs typeface="Calibri"/>
              </a:rPr>
              <a:t>")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tput</a:t>
            </a:r>
          </a:p>
          <a:p>
            <a:pPr marL="12700">
              <a:lnSpc>
                <a:spcPct val="100000"/>
              </a:lnSpc>
            </a:pPr>
            <a:r>
              <a:rPr sz="2400" spc="-15" dirty="0">
                <a:latin typeface="Calibri"/>
                <a:cs typeface="Calibri"/>
              </a:rPr>
              <a:t>1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15" dirty="0">
                <a:latin typeface="Calibri"/>
                <a:cs typeface="Calibri"/>
              </a:rPr>
              <a:t>2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15" dirty="0">
                <a:latin typeface="Calibri"/>
                <a:cs typeface="Calibri"/>
              </a:rPr>
              <a:t>3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600"/>
              </a:lnSpc>
            </a:pPr>
            <a:r>
              <a:rPr sz="2400" dirty="0">
                <a:latin typeface="Calibri"/>
                <a:cs typeface="Calibri"/>
              </a:rPr>
              <a:t>4</a:t>
            </a:r>
          </a:p>
          <a:p>
            <a:pPr marL="12700">
              <a:lnSpc>
                <a:spcPts val="2600"/>
              </a:lnSpc>
              <a:tabLst>
                <a:tab pos="1271905" algn="l"/>
              </a:tabLst>
            </a:pPr>
            <a:r>
              <a:rPr sz="3600" spc="-22" baseline="-12731" dirty="0">
                <a:latin typeface="Calibri"/>
                <a:cs typeface="Calibri"/>
              </a:rPr>
              <a:t>No</a:t>
            </a:r>
            <a:r>
              <a:rPr sz="3600" spc="-104" baseline="-12731" dirty="0">
                <a:latin typeface="Times New Roman"/>
                <a:cs typeface="Times New Roman"/>
              </a:rPr>
              <a:t> </a:t>
            </a:r>
            <a:r>
              <a:rPr sz="3600" spc="-22" baseline="-12731" dirty="0">
                <a:latin typeface="Calibri"/>
                <a:cs typeface="Calibri"/>
              </a:rPr>
              <a:t>B</a:t>
            </a:r>
            <a:r>
              <a:rPr sz="3600" spc="-67" baseline="-12731" dirty="0">
                <a:latin typeface="Calibri"/>
                <a:cs typeface="Calibri"/>
              </a:rPr>
              <a:t>r</a:t>
            </a:r>
            <a:r>
              <a:rPr sz="3600" spc="-22" baseline="-12731" dirty="0">
                <a:latin typeface="Calibri"/>
                <a:cs typeface="Calibri"/>
              </a:rPr>
              <a:t>eak</a:t>
            </a:r>
            <a:r>
              <a:rPr sz="3600" baseline="-12731" dirty="0">
                <a:latin typeface="Times New Roman"/>
                <a:cs typeface="Times New Roman"/>
              </a:rPr>
              <a:t>	</a:t>
            </a:r>
            <a:r>
              <a:rPr lang="en-US" sz="1800" spc="-5" dirty="0" smtClean="0">
                <a:latin typeface="Calibri"/>
                <a:cs typeface="Calibri"/>
              </a:rPr>
              <a:t>Visit School Website for Regular Updates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pc="-5" smtClean="0"/>
              <a:t>Visit School Website for Regular Updates</a:t>
            </a:r>
            <a:endParaRPr lang="en-US" spc="-1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51663" rIns="0" bIns="0" rtlCol="0">
            <a:spAutoFit/>
          </a:bodyPr>
          <a:lstStyle/>
          <a:p>
            <a:pPr marL="2346325">
              <a:lnSpc>
                <a:spcPct val="100000"/>
              </a:lnSpc>
            </a:pPr>
            <a:r>
              <a:rPr spc="-10" dirty="0"/>
              <a:t>I</a:t>
            </a:r>
            <a:r>
              <a:rPr spc="-55" dirty="0"/>
              <a:t>t</a:t>
            </a:r>
            <a:r>
              <a:rPr spc="-20" dirty="0"/>
              <a:t>e</a:t>
            </a:r>
            <a:r>
              <a:rPr spc="-90" dirty="0"/>
              <a:t>r</a:t>
            </a:r>
            <a:r>
              <a:rPr spc="-35" dirty="0"/>
              <a:t>a</a:t>
            </a:r>
            <a:r>
              <a:rPr dirty="0"/>
              <a:t>ti</a:t>
            </a:r>
            <a:r>
              <a:rPr spc="-5" dirty="0"/>
              <a:t>o</a:t>
            </a:r>
            <a:r>
              <a:rPr dirty="0"/>
              <a:t>n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spc="-5" dirty="0"/>
              <a:t>S</a:t>
            </a:r>
            <a:r>
              <a:rPr spc="-55" dirty="0"/>
              <a:t>t</a:t>
            </a:r>
            <a:r>
              <a:rPr spc="-35" dirty="0"/>
              <a:t>a</a:t>
            </a:r>
            <a:r>
              <a:rPr spc="-60" dirty="0"/>
              <a:t>t</a:t>
            </a:r>
            <a:r>
              <a:rPr spc="-25" dirty="0"/>
              <a:t>eme</a:t>
            </a:r>
            <a:r>
              <a:rPr spc="-60" dirty="0"/>
              <a:t>n</a:t>
            </a:r>
            <a:r>
              <a:rPr dirty="0"/>
              <a:t>ts</a:t>
            </a:r>
            <a:r>
              <a:rPr spc="-105" dirty="0">
                <a:latin typeface="Times New Roman"/>
                <a:cs typeface="Times New Roman"/>
              </a:rPr>
              <a:t> </a:t>
            </a:r>
            <a:r>
              <a:rPr spc="-5" dirty="0"/>
              <a:t>(Loop</a:t>
            </a:r>
            <a:r>
              <a:rPr spc="-15" dirty="0"/>
              <a:t>s</a:t>
            </a:r>
            <a:r>
              <a:rPr dirty="0"/>
              <a:t>)</a:t>
            </a:r>
          </a:p>
        </p:txBody>
      </p:sp>
      <p:sp>
        <p:nvSpPr>
          <p:cNvPr id="3" name="object 3"/>
          <p:cNvSpPr/>
          <p:nvPr/>
        </p:nvSpPr>
        <p:spPr>
          <a:xfrm>
            <a:off x="678941" y="1443990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60831" y="1524000"/>
            <a:ext cx="7678420" cy="4893945"/>
          </a:xfrm>
          <a:prstGeom prst="rect">
            <a:avLst/>
          </a:prstGeom>
          <a:ln w="9143">
            <a:solidFill>
              <a:srgbClr val="3298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2.</a:t>
            </a:r>
            <a:r>
              <a:rPr sz="2400" spc="-7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FFC000"/>
                </a:solidFill>
                <a:latin typeface="Calibri"/>
                <a:cs typeface="Calibri"/>
              </a:rPr>
              <a:t>F</a:t>
            </a:r>
            <a:r>
              <a:rPr sz="2400" spc="-20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400" spc="-6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Lo</a:t>
            </a:r>
            <a:r>
              <a:rPr sz="2400" spc="-1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sz="2400" spc="-6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FFC00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o</a:t>
            </a:r>
            <a:r>
              <a:rPr sz="2400" spc="-30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C000"/>
                </a:solidFill>
                <a:latin typeface="Calibri"/>
                <a:cs typeface="Calibri"/>
              </a:rPr>
              <a:t>ti</a:t>
            </a:r>
            <a:r>
              <a:rPr sz="2400" spc="-5" dirty="0">
                <a:solidFill>
                  <a:srgbClr val="FFC000"/>
                </a:solidFill>
                <a:latin typeface="Calibri"/>
                <a:cs typeface="Calibri"/>
              </a:rPr>
              <a:t>nue</a:t>
            </a:r>
            <a:endParaRPr sz="2400">
              <a:latin typeface="Calibri"/>
              <a:cs typeface="Calibri"/>
            </a:endParaRPr>
          </a:p>
          <a:p>
            <a:pPr marL="1000760">
              <a:lnSpc>
                <a:spcPts val="2870"/>
              </a:lnSpc>
              <a:spcBef>
                <a:spcPts val="25"/>
              </a:spcBef>
            </a:pP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Ne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st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ed</a:t>
            </a:r>
            <a:r>
              <a:rPr sz="24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F</a:t>
            </a:r>
            <a:r>
              <a:rPr sz="2400" spc="-20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7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Lo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p</a:t>
            </a:r>
            <a:endParaRPr sz="2400">
              <a:latin typeface="Calibri"/>
              <a:cs typeface="Calibri"/>
            </a:endParaRPr>
          </a:p>
          <a:p>
            <a:pPr marL="86360">
              <a:lnSpc>
                <a:spcPts val="2870"/>
              </a:lnSpc>
            </a:pPr>
            <a:r>
              <a:rPr sz="2400" dirty="0">
                <a:latin typeface="Calibri"/>
                <a:cs typeface="Calibri"/>
              </a:rPr>
              <a:t>e</a:t>
            </a:r>
            <a:r>
              <a:rPr sz="2400" spc="20" dirty="0">
                <a:latin typeface="Calibri"/>
                <a:cs typeface="Calibri"/>
              </a:rPr>
              <a:t>.</a:t>
            </a:r>
            <a:r>
              <a:rPr sz="2400" dirty="0">
                <a:latin typeface="Calibri"/>
                <a:cs typeface="Calibri"/>
              </a:rPr>
              <a:t>g.</a:t>
            </a:r>
            <a:endParaRPr sz="2400">
              <a:latin typeface="Calibri"/>
              <a:cs typeface="Calibri"/>
            </a:endParaRPr>
          </a:p>
          <a:p>
            <a:pPr marL="290830" marR="5002530" indent="-204470">
              <a:lnSpc>
                <a:spcPct val="100000"/>
              </a:lnSpc>
            </a:pP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(</a:t>
            </a:r>
            <a:r>
              <a:rPr sz="2400" spc="-10" dirty="0">
                <a:latin typeface="Calibri"/>
                <a:cs typeface="Calibri"/>
              </a:rPr>
              <a:t>1,</a:t>
            </a:r>
            <a:r>
              <a:rPr sz="2400" spc="-25" dirty="0">
                <a:latin typeface="Calibri"/>
                <a:cs typeface="Calibri"/>
              </a:rPr>
              <a:t>3</a:t>
            </a:r>
            <a:r>
              <a:rPr sz="2400" spc="-15" dirty="0">
                <a:latin typeface="Calibri"/>
                <a:cs typeface="Calibri"/>
              </a:rPr>
              <a:t>):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j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(</a:t>
            </a:r>
            <a:r>
              <a:rPr sz="2400" spc="-10" dirty="0">
                <a:latin typeface="Calibri"/>
                <a:cs typeface="Calibri"/>
              </a:rPr>
              <a:t>1,</a:t>
            </a:r>
            <a:r>
              <a:rPr sz="2400" spc="-25" dirty="0">
                <a:latin typeface="Calibri"/>
                <a:cs typeface="Calibri"/>
              </a:rPr>
              <a:t>1</a:t>
            </a:r>
            <a:r>
              <a:rPr sz="2400" spc="-10" dirty="0">
                <a:latin typeface="Calibri"/>
                <a:cs typeface="Calibri"/>
              </a:rPr>
              <a:t>1):</a:t>
            </a:r>
            <a:endParaRPr sz="2400">
              <a:latin typeface="Calibri"/>
              <a:cs typeface="Calibri"/>
            </a:endParaRPr>
          </a:p>
          <a:p>
            <a:pPr marL="496570">
              <a:lnSpc>
                <a:spcPct val="100000"/>
              </a:lnSpc>
            </a:pPr>
            <a:r>
              <a:rPr sz="2400" spc="-15" dirty="0">
                <a:latin typeface="Calibri"/>
                <a:cs typeface="Calibri"/>
              </a:rPr>
              <a:t>k=i*j</a:t>
            </a:r>
            <a:endParaRPr sz="2400">
              <a:latin typeface="Calibri"/>
              <a:cs typeface="Calibri"/>
            </a:endParaRPr>
          </a:p>
          <a:p>
            <a:pPr marL="290830" marR="5206365" indent="20574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pr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(k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end=</a:t>
            </a:r>
            <a:r>
              <a:rPr sz="2400" spc="-10" dirty="0">
                <a:latin typeface="Calibri"/>
                <a:cs typeface="Calibri"/>
              </a:rPr>
              <a:t>'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Calibri"/>
                <a:cs typeface="Calibri"/>
              </a:rPr>
              <a:t>'</a:t>
            </a:r>
            <a:r>
              <a:rPr sz="2400" dirty="0">
                <a:latin typeface="Calibri"/>
                <a:cs typeface="Calibri"/>
              </a:rPr>
              <a:t>)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pr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()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2600">
              <a:latin typeface="Times New Roman"/>
              <a:cs typeface="Times New Roman"/>
            </a:endParaRPr>
          </a:p>
          <a:p>
            <a:pPr marL="8636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Output</a:t>
            </a:r>
            <a:endParaRPr sz="2400">
              <a:latin typeface="Calibri"/>
              <a:cs typeface="Calibri"/>
            </a:endParaRPr>
          </a:p>
          <a:p>
            <a:pPr marL="86360">
              <a:lnSpc>
                <a:spcPct val="100000"/>
              </a:lnSpc>
            </a:pPr>
            <a:r>
              <a:rPr sz="2400" spc="-15" dirty="0">
                <a:latin typeface="Calibri"/>
                <a:cs typeface="Calibri"/>
              </a:rPr>
              <a:t>1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2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3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4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5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6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7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8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9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10</a:t>
            </a:r>
            <a:endParaRPr sz="2400">
              <a:latin typeface="Calibri"/>
              <a:cs typeface="Calibri"/>
            </a:endParaRPr>
          </a:p>
          <a:p>
            <a:pPr marL="86360">
              <a:lnSpc>
                <a:spcPct val="100000"/>
              </a:lnSpc>
            </a:pPr>
            <a:r>
              <a:rPr sz="2400" spc="-15" dirty="0">
                <a:latin typeface="Calibri"/>
                <a:cs typeface="Calibri"/>
              </a:rPr>
              <a:t>2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4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6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8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10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Calibri"/>
                <a:cs typeface="Calibri"/>
              </a:rPr>
              <a:t>1</a:t>
            </a:r>
            <a:r>
              <a:rPr sz="2400" spc="-15" dirty="0">
                <a:latin typeface="Calibri"/>
                <a:cs typeface="Calibri"/>
              </a:rPr>
              <a:t>2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14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Calibri"/>
                <a:cs typeface="Calibri"/>
              </a:rPr>
              <a:t>1</a:t>
            </a:r>
            <a:r>
              <a:rPr sz="2400" spc="-15" dirty="0">
                <a:latin typeface="Calibri"/>
                <a:cs typeface="Calibri"/>
              </a:rPr>
              <a:t>6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18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Calibri"/>
                <a:cs typeface="Calibri"/>
              </a:rPr>
              <a:t>2</a:t>
            </a:r>
            <a:r>
              <a:rPr sz="2400" spc="-15" dirty="0">
                <a:latin typeface="Calibri"/>
                <a:cs typeface="Calibri"/>
              </a:rPr>
              <a:t>0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23697" rIns="0" bIns="0" rtlCol="0">
            <a:spAutoFit/>
          </a:bodyPr>
          <a:lstStyle/>
          <a:p>
            <a:pPr marL="2741930">
              <a:lnSpc>
                <a:spcPct val="100000"/>
              </a:lnSpc>
            </a:pPr>
            <a:r>
              <a:rPr dirty="0"/>
              <a:t>I</a:t>
            </a:r>
            <a:r>
              <a:rPr spc="-40" dirty="0"/>
              <a:t>t</a:t>
            </a:r>
            <a:r>
              <a:rPr spc="-20" dirty="0"/>
              <a:t>e</a:t>
            </a:r>
            <a:r>
              <a:rPr spc="-90" dirty="0"/>
              <a:t>r</a:t>
            </a:r>
            <a:r>
              <a:rPr spc="-35" dirty="0"/>
              <a:t>a</a:t>
            </a:r>
            <a:r>
              <a:rPr dirty="0"/>
              <a:t>ti</a:t>
            </a:r>
            <a:r>
              <a:rPr spc="-5" dirty="0"/>
              <a:t>o</a:t>
            </a:r>
            <a:r>
              <a:rPr dirty="0"/>
              <a:t>n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spc="-5" dirty="0"/>
              <a:t>S</a:t>
            </a:r>
            <a:r>
              <a:rPr spc="-55" dirty="0"/>
              <a:t>t</a:t>
            </a:r>
            <a:r>
              <a:rPr spc="-35" dirty="0"/>
              <a:t>a</a:t>
            </a:r>
            <a:r>
              <a:rPr spc="-45" dirty="0"/>
              <a:t>t</a:t>
            </a:r>
            <a:r>
              <a:rPr dirty="0"/>
              <a:t>eme</a:t>
            </a:r>
            <a:r>
              <a:rPr spc="-50" dirty="0"/>
              <a:t>n</a:t>
            </a:r>
            <a:r>
              <a:rPr dirty="0"/>
              <a:t>ts</a:t>
            </a:r>
            <a:r>
              <a:rPr spc="-100" dirty="0">
                <a:latin typeface="Times New Roman"/>
                <a:cs typeface="Times New Roman"/>
              </a:rPr>
              <a:t> </a:t>
            </a:r>
            <a:r>
              <a:rPr spc="-5" dirty="0"/>
              <a:t>(L</a:t>
            </a:r>
            <a:r>
              <a:rPr spc="-20" dirty="0"/>
              <a:t>o</a:t>
            </a:r>
            <a:r>
              <a:rPr spc="-5" dirty="0"/>
              <a:t>op</a:t>
            </a:r>
            <a:r>
              <a:rPr spc="-15" dirty="0"/>
              <a:t>s</a:t>
            </a:r>
            <a:r>
              <a:rPr dirty="0"/>
              <a:t>)</a:t>
            </a:r>
          </a:p>
        </p:txBody>
      </p:sp>
      <p:sp>
        <p:nvSpPr>
          <p:cNvPr id="3" name="object 3"/>
          <p:cNvSpPr/>
          <p:nvPr/>
        </p:nvSpPr>
        <p:spPr>
          <a:xfrm>
            <a:off x="750569" y="159791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404" y="1901952"/>
            <a:ext cx="7679690" cy="4646930"/>
          </a:xfrm>
          <a:custGeom>
            <a:avLst/>
            <a:gdLst/>
            <a:ahLst/>
            <a:cxnLst/>
            <a:rect l="l" t="t" r="r" b="b"/>
            <a:pathLst>
              <a:path w="7679690" h="4646930">
                <a:moveTo>
                  <a:pt x="0" y="4646675"/>
                </a:moveTo>
                <a:lnTo>
                  <a:pt x="7679435" y="4646675"/>
                </a:lnTo>
                <a:lnTo>
                  <a:pt x="7679435" y="0"/>
                </a:lnTo>
                <a:lnTo>
                  <a:pt x="0" y="0"/>
                </a:lnTo>
                <a:lnTo>
                  <a:pt x="0" y="4646675"/>
                </a:lnTo>
                <a:close/>
              </a:path>
            </a:pathLst>
          </a:custGeom>
          <a:ln w="9143">
            <a:solidFill>
              <a:srgbClr val="3298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44750" y="2011422"/>
            <a:ext cx="7524115" cy="4091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3.</a:t>
            </a:r>
            <a:r>
              <a:rPr sz="3200" spc="-7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Jump</a:t>
            </a:r>
            <a:r>
              <a:rPr sz="3200" spc="-7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C000"/>
                </a:solidFill>
                <a:latin typeface="Calibri"/>
                <a:cs typeface="Calibri"/>
              </a:rPr>
              <a:t>S</a:t>
            </a:r>
            <a:r>
              <a:rPr sz="3200" spc="-40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3200" spc="-2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3200" spc="-45" dirty="0">
                <a:solidFill>
                  <a:srgbClr val="FFC000"/>
                </a:solidFill>
                <a:latin typeface="Calibri"/>
                <a:cs typeface="Calibri"/>
              </a:rPr>
              <a:t>t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eme</a:t>
            </a:r>
            <a:r>
              <a:rPr sz="3200" spc="-35" dirty="0">
                <a:solidFill>
                  <a:srgbClr val="FFC000"/>
                </a:solidFill>
                <a:latin typeface="Calibri"/>
                <a:cs typeface="Calibri"/>
              </a:rPr>
              <a:t>n</a:t>
            </a:r>
            <a:r>
              <a:rPr sz="3200" dirty="0">
                <a:solidFill>
                  <a:srgbClr val="FFC000"/>
                </a:solidFill>
                <a:latin typeface="Calibri"/>
                <a:cs typeface="Calibri"/>
              </a:rPr>
              <a:t>ts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 indent="914400" algn="just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Jump</a:t>
            </a:r>
            <a:r>
              <a:rPr sz="2400" dirty="0">
                <a:latin typeface="Times New Roman"/>
                <a:cs typeface="Times New Roman"/>
              </a:rPr>
              <a:t>     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tat</a:t>
            </a:r>
            <a:r>
              <a:rPr sz="2400" spc="-20" dirty="0">
                <a:latin typeface="Calibri"/>
                <a:cs typeface="Calibri"/>
              </a:rPr>
              <a:t>em</a:t>
            </a:r>
            <a:r>
              <a:rPr sz="2400" spc="-5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ts</a:t>
            </a:r>
            <a:r>
              <a:rPr sz="2400" dirty="0">
                <a:latin typeface="Times New Roman"/>
                <a:cs typeface="Times New Roman"/>
              </a:rPr>
              <a:t>     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     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us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     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     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65" dirty="0">
                <a:latin typeface="Calibri"/>
                <a:cs typeface="Calibri"/>
              </a:rPr>
              <a:t>f</a:t>
            </a:r>
            <a:r>
              <a:rPr sz="2400" spc="-15" dirty="0">
                <a:latin typeface="Calibri"/>
                <a:cs typeface="Calibri"/>
              </a:rPr>
              <a:t>er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th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m's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3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3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anot</a:t>
            </a:r>
            <a:r>
              <a:rPr sz="2400" spc="-10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25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.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Means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these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us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spc="-20" dirty="0">
                <a:latin typeface="Calibri"/>
                <a:cs typeface="Calibri"/>
              </a:rPr>
              <a:t>h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20" dirty="0">
                <a:latin typeface="Calibri"/>
                <a:cs typeface="Calibri"/>
              </a:rPr>
              <a:t>ow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li</a:t>
            </a:r>
            <a:r>
              <a:rPr sz="2400" spc="-90" dirty="0">
                <a:latin typeface="Calibri"/>
                <a:cs typeface="Calibri"/>
              </a:rPr>
              <a:t>k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-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sk</a:t>
            </a:r>
            <a:r>
              <a:rPr sz="2400" dirty="0">
                <a:latin typeface="Calibri"/>
                <a:cs typeface="Calibri"/>
              </a:rPr>
              <a:t>ip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Calibri"/>
                <a:cs typeface="Calibri"/>
              </a:rPr>
              <a:t>part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mi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5" dirty="0">
                <a:latin typeface="Calibri"/>
                <a:cs typeface="Calibri"/>
              </a:rPr>
              <a:t>oop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th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types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jum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25" dirty="0">
                <a:latin typeface="Calibri"/>
                <a:cs typeface="Calibri"/>
              </a:rPr>
              <a:t>tat</a:t>
            </a:r>
            <a:r>
              <a:rPr sz="2400" dirty="0">
                <a:latin typeface="Calibri"/>
                <a:cs typeface="Calibri"/>
              </a:rPr>
              <a:t>em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ts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use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Calibri"/>
                <a:cs typeface="Calibri"/>
              </a:rPr>
              <a:t>p</a:t>
            </a:r>
            <a:r>
              <a:rPr sz="2400" spc="15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th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n.</a:t>
            </a:r>
            <a:endParaRPr sz="2400">
              <a:latin typeface="Calibri"/>
              <a:cs typeface="Calibri"/>
            </a:endParaRPr>
          </a:p>
          <a:p>
            <a:pPr marL="927100" marR="5271135">
              <a:lnSpc>
                <a:spcPct val="100000"/>
              </a:lnSpc>
            </a:pP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1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b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eak</a:t>
            </a:r>
            <a:r>
              <a:rPr sz="2400" spc="-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2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r>
              <a:rPr sz="2400" spc="-35" dirty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o</a:t>
            </a:r>
            <a:r>
              <a:rPr sz="2400" spc="-30" dirty="0">
                <a:solidFill>
                  <a:srgbClr val="00AF5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ti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nue</a:t>
            </a:r>
            <a:r>
              <a:rPr sz="2400" spc="-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3</a:t>
            </a:r>
            <a:r>
              <a:rPr sz="2400" spc="-15" dirty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r>
              <a:rPr sz="2400" spc="-5" dirty="0">
                <a:solidFill>
                  <a:srgbClr val="00AF50"/>
                </a:solidFill>
                <a:latin typeface="Calibri"/>
                <a:cs typeface="Calibri"/>
              </a:rPr>
              <a:t>pass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2337" y="260090"/>
            <a:ext cx="764984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363470" algn="l"/>
              </a:tabLst>
            </a:pP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dirty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sz="3600" u="heavy" spc="-1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u="heavy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u="heavy" spc="-9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u="heavy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on</a:t>
            </a:r>
            <a:r>
              <a:rPr sz="3600" u="heavy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u="heavy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u="heavy" spc="-6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spc="-25" dirty="0">
                <a:solidFill>
                  <a:srgbClr val="C00000"/>
                </a:solidFill>
                <a:latin typeface="Calibri"/>
                <a:cs typeface="Calibri"/>
              </a:rPr>
              <a:t>eme</a:t>
            </a:r>
            <a:r>
              <a:rPr sz="3600" u="heavy" spc="-6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ts</a:t>
            </a:r>
            <a:r>
              <a:rPr sz="3600" u="heavy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(Loop</a:t>
            </a:r>
            <a:r>
              <a:rPr sz="3600" u="heavy" spc="-1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65404" y="986028"/>
            <a:ext cx="7679690" cy="5872480"/>
          </a:xfrm>
          <a:custGeom>
            <a:avLst/>
            <a:gdLst/>
            <a:ahLst/>
            <a:cxnLst/>
            <a:rect l="l" t="t" r="r" b="b"/>
            <a:pathLst>
              <a:path w="7679690" h="5872480">
                <a:moveTo>
                  <a:pt x="7679435" y="5871971"/>
                </a:moveTo>
                <a:lnTo>
                  <a:pt x="7679435" y="0"/>
                </a:lnTo>
                <a:lnTo>
                  <a:pt x="0" y="0"/>
                </a:lnTo>
                <a:lnTo>
                  <a:pt x="0" y="5871971"/>
                </a:lnTo>
              </a:path>
            </a:pathLst>
          </a:custGeom>
          <a:ln w="9143">
            <a:solidFill>
              <a:srgbClr val="3298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44751" y="1075431"/>
            <a:ext cx="4827905" cy="5452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1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.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b</a:t>
            </a:r>
            <a:r>
              <a:rPr sz="2400" spc="-35" dirty="0">
                <a:solidFill>
                  <a:srgbClr val="FFFF0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eak</a:t>
            </a:r>
            <a:endParaRPr sz="24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spc="-10" dirty="0">
                <a:latin typeface="Calibri"/>
                <a:cs typeface="Calibri"/>
              </a:rPr>
              <a:t>s</a:t>
            </a:r>
            <a:r>
              <a:rPr sz="2400" spc="-15" dirty="0">
                <a:latin typeface="Calibri"/>
                <a:cs typeface="Calibri"/>
              </a:rPr>
              <a:t>ed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mi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p.</a:t>
            </a:r>
            <a:endParaRPr sz="24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.</a:t>
            </a:r>
            <a:r>
              <a:rPr sz="2400" dirty="0">
                <a:latin typeface="Calibri"/>
                <a:cs typeface="Calibri"/>
              </a:rPr>
              <a:t>g.</a:t>
            </a:r>
            <a:endParaRPr sz="2400">
              <a:latin typeface="Calibri"/>
              <a:cs typeface="Calibri"/>
            </a:endParaRPr>
          </a:p>
          <a:p>
            <a:pPr marL="285115" marR="2644775" indent="-273050">
              <a:lnSpc>
                <a:spcPct val="100000"/>
              </a:lnSpc>
            </a:pP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libri"/>
                <a:cs typeface="Calibri"/>
              </a:rPr>
              <a:t>"</a:t>
            </a:r>
            <a:r>
              <a:rPr sz="2400" spc="-4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tri</a:t>
            </a:r>
            <a:r>
              <a:rPr sz="2400" spc="-15" dirty="0">
                <a:latin typeface="Calibri"/>
                <a:cs typeface="Calibri"/>
              </a:rPr>
              <a:t>ng":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if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=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libri"/>
                <a:cs typeface="Calibri"/>
              </a:rPr>
              <a:t>"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5" dirty="0">
                <a:latin typeface="Calibri"/>
                <a:cs typeface="Calibri"/>
              </a:rPr>
              <a:t>":</a:t>
            </a:r>
            <a:endParaRPr sz="2400">
              <a:latin typeface="Calibri"/>
              <a:cs typeface="Calibri"/>
            </a:endParaRPr>
          </a:p>
          <a:p>
            <a:pPr marL="558165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b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eak</a:t>
            </a:r>
            <a:endParaRPr sz="2400">
              <a:latin typeface="Calibri"/>
              <a:cs typeface="Calibri"/>
            </a:endParaRPr>
          </a:p>
          <a:p>
            <a:pPr marL="12700" indent="272415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pr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t(</a:t>
            </a:r>
            <a:r>
              <a:rPr sz="2400" spc="-4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al)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pr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t("The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end</a:t>
            </a:r>
            <a:r>
              <a:rPr sz="2400" spc="-5" dirty="0">
                <a:latin typeface="Calibri"/>
                <a:cs typeface="Calibri"/>
              </a:rPr>
              <a:t>")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tput</a:t>
            </a:r>
            <a:endParaRPr sz="2400">
              <a:latin typeface="Calibri"/>
              <a:cs typeface="Calibri"/>
            </a:endParaRPr>
          </a:p>
          <a:p>
            <a:pPr marL="12700" marR="4687570" algn="just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libri"/>
                <a:cs typeface="Calibri"/>
              </a:rPr>
              <a:t>r</a:t>
            </a:r>
            <a:endParaRPr sz="24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h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end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71548" y="213253"/>
            <a:ext cx="5298440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4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spc="-9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spc="-1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4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eme</a:t>
            </a:r>
            <a:r>
              <a:rPr sz="3600" spc="-5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ts</a:t>
            </a:r>
            <a:r>
              <a:rPr sz="3600" spc="-1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(L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op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37" y="742950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60831" y="787908"/>
            <a:ext cx="7678420" cy="4648200"/>
          </a:xfrm>
          <a:prstGeom prst="rect">
            <a:avLst/>
          </a:prstGeom>
          <a:ln w="9143">
            <a:solidFill>
              <a:srgbClr val="3298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2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.</a:t>
            </a:r>
            <a:r>
              <a:rPr sz="2400" spc="-35" dirty="0">
                <a:solidFill>
                  <a:srgbClr val="FFFF0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o</a:t>
            </a:r>
            <a:r>
              <a:rPr sz="2400" spc="-30" dirty="0">
                <a:solidFill>
                  <a:srgbClr val="FFFF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ti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nue</a:t>
            </a:r>
            <a:endParaRPr sz="2400">
              <a:latin typeface="Calibri"/>
              <a:cs typeface="Calibri"/>
            </a:endParaRPr>
          </a:p>
          <a:p>
            <a:pPr marL="1000760">
              <a:lnSpc>
                <a:spcPct val="100000"/>
              </a:lnSpc>
            </a:pP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I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t</a:t>
            </a:r>
            <a:r>
              <a:rPr sz="2400" spc="-7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is</a:t>
            </a:r>
            <a:r>
              <a:rPr sz="2400" spc="-6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us</a:t>
            </a:r>
            <a:r>
              <a:rPr sz="2400" spc="5" dirty="0">
                <a:solidFill>
                  <a:srgbClr val="FFFF00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d</a:t>
            </a:r>
            <a:r>
              <a:rPr sz="2400" spc="-5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FFFF0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o</a:t>
            </a:r>
            <a:r>
              <a:rPr sz="2400" spc="-8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sk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ip</a:t>
            </a:r>
            <a:r>
              <a:rPr sz="2400" spc="-6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all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em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20" dirty="0">
                <a:latin typeface="Calibri"/>
                <a:cs typeface="Calibri"/>
              </a:rPr>
              <a:t>em</a:t>
            </a:r>
            <a:r>
              <a:rPr sz="2400" spc="-5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ts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  <a:p>
            <a:pPr marL="8636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l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3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ls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bac</a:t>
            </a:r>
            <a:r>
              <a:rPr sz="2400" dirty="0">
                <a:latin typeface="Calibri"/>
                <a:cs typeface="Calibri"/>
              </a:rPr>
              <a:t>k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p.</a:t>
            </a:r>
            <a:endParaRPr sz="2400">
              <a:latin typeface="Calibri"/>
              <a:cs typeface="Calibri"/>
            </a:endParaRPr>
          </a:p>
          <a:p>
            <a:pPr marL="8636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e</a:t>
            </a:r>
            <a:r>
              <a:rPr sz="2400" spc="20" dirty="0">
                <a:latin typeface="Calibri"/>
                <a:cs typeface="Calibri"/>
              </a:rPr>
              <a:t>.</a:t>
            </a:r>
            <a:r>
              <a:rPr sz="2400" dirty="0">
                <a:latin typeface="Calibri"/>
                <a:cs typeface="Calibri"/>
              </a:rPr>
              <a:t>g.</a:t>
            </a:r>
            <a:endParaRPr sz="2400">
              <a:latin typeface="Calibri"/>
              <a:cs typeface="Calibri"/>
            </a:endParaRPr>
          </a:p>
          <a:p>
            <a:pPr marL="314960" marR="6016625" indent="-228600">
              <a:lnSpc>
                <a:spcPct val="100000"/>
              </a:lnSpc>
              <a:spcBef>
                <a:spcPts val="25"/>
              </a:spcBef>
            </a:pP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"i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10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":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if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al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=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"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":</a:t>
            </a:r>
            <a:endParaRPr sz="2000">
              <a:latin typeface="Calibri"/>
              <a:cs typeface="Calibri"/>
            </a:endParaRPr>
          </a:p>
          <a:p>
            <a:pPr marL="314960" marR="6207125" indent="22860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ti</a:t>
            </a:r>
            <a:r>
              <a:rPr sz="2000" spc="-5" dirty="0">
                <a:latin typeface="Calibri"/>
                <a:cs typeface="Calibri"/>
              </a:rPr>
              <a:t>nue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t(</a:t>
            </a:r>
            <a:r>
              <a:rPr sz="2000" spc="-30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  <a:p>
            <a:pPr marL="8636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" dirty="0">
                <a:latin typeface="Calibri"/>
                <a:cs typeface="Calibri"/>
              </a:rPr>
              <a:t>("Th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en</a:t>
            </a:r>
            <a:r>
              <a:rPr sz="2000" spc="5" dirty="0">
                <a:latin typeface="Calibri"/>
                <a:cs typeface="Calibri"/>
              </a:rPr>
              <a:t>d</a:t>
            </a:r>
            <a:r>
              <a:rPr sz="2000" dirty="0">
                <a:latin typeface="Calibri"/>
                <a:cs typeface="Calibri"/>
              </a:rPr>
              <a:t>")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8636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5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tput</a:t>
            </a:r>
            <a:endParaRPr sz="2000">
              <a:latin typeface="Calibri"/>
              <a:cs typeface="Calibri"/>
            </a:endParaRPr>
          </a:p>
          <a:p>
            <a:pPr marL="8636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n</a:t>
            </a:r>
            <a:endParaRPr sz="2000">
              <a:latin typeface="Calibri"/>
              <a:cs typeface="Calibri"/>
            </a:endParaRPr>
          </a:p>
          <a:p>
            <a:pPr marL="8636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t</a:t>
            </a:r>
            <a:endParaRPr sz="2000">
              <a:latin typeface="Calibri"/>
              <a:cs typeface="Calibri"/>
            </a:endParaRPr>
          </a:p>
          <a:p>
            <a:pPr marL="8636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Th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end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8379">
              <a:lnSpc>
                <a:spcPct val="100000"/>
              </a:lnSpc>
            </a:pPr>
            <a:r>
              <a:rPr spc="-5" dirty="0"/>
              <a:t>H</a:t>
            </a:r>
            <a:r>
              <a:rPr spc="-20" dirty="0"/>
              <a:t>o</a:t>
            </a:r>
            <a:r>
              <a:rPr dirty="0"/>
              <a:t>w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-55" dirty="0"/>
              <a:t>t</a:t>
            </a:r>
            <a:r>
              <a:rPr dirty="0"/>
              <a:t>o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-45" dirty="0"/>
              <a:t>w</a:t>
            </a:r>
            <a:r>
              <a:rPr spc="-5" dirty="0"/>
              <a:t>or</a:t>
            </a:r>
            <a:r>
              <a:rPr dirty="0"/>
              <a:t>k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dirty="0"/>
              <a:t>in</a:t>
            </a:r>
            <a:r>
              <a:rPr spc="-105" dirty="0">
                <a:latin typeface="Times New Roman"/>
                <a:cs typeface="Times New Roman"/>
              </a:rPr>
              <a:t> </a:t>
            </a:r>
            <a:r>
              <a:rPr spc="-5" dirty="0"/>
              <a:t>P</a:t>
            </a:r>
            <a:r>
              <a:rPr spc="-15" dirty="0"/>
              <a:t>y</a:t>
            </a:r>
            <a:r>
              <a:rPr dirty="0"/>
              <a:t>thon</a:t>
            </a:r>
          </a:p>
          <a:p>
            <a:pPr marL="12700">
              <a:lnSpc>
                <a:spcPct val="100000"/>
              </a:lnSpc>
              <a:spcBef>
                <a:spcPts val="535"/>
              </a:spcBef>
              <a:tabLst>
                <a:tab pos="5240655" algn="l"/>
              </a:tabLst>
            </a:pPr>
            <a:r>
              <a:rPr dirty="0"/>
              <a:t>*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98FF"/>
                </a:solidFill>
              </a:rPr>
              <a:t>Cl</a:t>
            </a:r>
            <a:r>
              <a:rPr sz="2800" dirty="0">
                <a:solidFill>
                  <a:srgbClr val="3298FF"/>
                </a:solidFill>
              </a:rPr>
              <a:t>i</a:t>
            </a:r>
            <a:r>
              <a:rPr sz="2800" spc="-15" dirty="0">
                <a:solidFill>
                  <a:srgbClr val="3298FF"/>
                </a:solidFill>
              </a:rPr>
              <a:t>ck</a:t>
            </a:r>
            <a:r>
              <a:rPr sz="28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55" dirty="0">
                <a:solidFill>
                  <a:srgbClr val="3298FF"/>
                </a:solidFill>
              </a:rPr>
              <a:t>s</a:t>
            </a:r>
            <a:r>
              <a:rPr sz="2800" spc="-50" dirty="0">
                <a:solidFill>
                  <a:srgbClr val="3298FF"/>
                </a:solidFill>
              </a:rPr>
              <a:t>t</a:t>
            </a:r>
            <a:r>
              <a:rPr sz="2800" spc="-15" dirty="0">
                <a:solidFill>
                  <a:srgbClr val="3298FF"/>
                </a:solidFill>
              </a:rPr>
              <a:t>art</a:t>
            </a:r>
            <a:r>
              <a:rPr sz="2800" spc="-4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98FF"/>
                </a:solidFill>
              </a:rPr>
              <a:t>bu</a:t>
            </a:r>
            <a:r>
              <a:rPr sz="2800" spc="-55" dirty="0">
                <a:solidFill>
                  <a:srgbClr val="3298FF"/>
                </a:solidFill>
              </a:rPr>
              <a:t>t</a:t>
            </a:r>
            <a:r>
              <a:rPr sz="2800" spc="-35" dirty="0">
                <a:solidFill>
                  <a:srgbClr val="3298FF"/>
                </a:solidFill>
              </a:rPr>
              <a:t>t</a:t>
            </a:r>
            <a:r>
              <a:rPr sz="2800" spc="-20" dirty="0">
                <a:solidFill>
                  <a:srgbClr val="3298FF"/>
                </a:solidFill>
              </a:rPr>
              <a:t>o</a:t>
            </a:r>
            <a:r>
              <a:rPr sz="2800" spc="-15" dirty="0">
                <a:solidFill>
                  <a:srgbClr val="3298FF"/>
                </a:solidFill>
              </a:rPr>
              <a:t>n</a:t>
            </a:r>
            <a:r>
              <a:rPr sz="2800" spc="-3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98FF"/>
                </a:solidFill>
              </a:rPr>
              <a:t>-&gt;</a:t>
            </a:r>
            <a:r>
              <a:rPr sz="2800" spc="-4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98FF"/>
                </a:solidFill>
              </a:rPr>
              <a:t>Al</a:t>
            </a:r>
            <a:r>
              <a:rPr sz="2800" dirty="0">
                <a:solidFill>
                  <a:srgbClr val="3298FF"/>
                </a:solidFill>
              </a:rPr>
              <a:t>l</a:t>
            </a:r>
            <a:r>
              <a:rPr sz="2800" spc="-8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98FF"/>
                </a:solidFill>
              </a:rPr>
              <a:t>p</a:t>
            </a:r>
            <a:r>
              <a:rPr sz="2800" spc="-60" dirty="0">
                <a:solidFill>
                  <a:srgbClr val="3298FF"/>
                </a:solidFill>
              </a:rPr>
              <a:t>r</a:t>
            </a:r>
            <a:r>
              <a:rPr sz="2800" spc="-20" dirty="0">
                <a:solidFill>
                  <a:srgbClr val="3298FF"/>
                </a:solidFill>
              </a:rPr>
              <a:t>og</a:t>
            </a:r>
            <a:r>
              <a:rPr sz="2800" spc="-70" dirty="0">
                <a:solidFill>
                  <a:srgbClr val="3298FF"/>
                </a:solidFill>
              </a:rPr>
              <a:t>r</a:t>
            </a:r>
            <a:r>
              <a:rPr sz="2800" spc="-20" dirty="0">
                <a:solidFill>
                  <a:srgbClr val="3298FF"/>
                </a:solidFill>
              </a:rPr>
              <a:t>ams</a:t>
            </a:r>
            <a:r>
              <a:rPr sz="2800" dirty="0">
                <a:solidFill>
                  <a:srgbClr val="3298FF"/>
                </a:solidFill>
                <a:latin typeface="Times New Roman"/>
                <a:cs typeface="Times New Roman"/>
              </a:rPr>
              <a:t>	</a:t>
            </a:r>
            <a:r>
              <a:rPr sz="2800" spc="-15" dirty="0">
                <a:solidFill>
                  <a:srgbClr val="3298FF"/>
                </a:solidFill>
              </a:rPr>
              <a:t>-&gt;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106" y="1438169"/>
            <a:ext cx="524002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p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ython&lt;</a:t>
            </a:r>
            <a:r>
              <a:rPr sz="2800" spc="-60" dirty="0">
                <a:solidFill>
                  <a:srgbClr val="3298FF"/>
                </a:solidFill>
                <a:latin typeface="Calibri"/>
                <a:cs typeface="Calibri"/>
              </a:rPr>
              <a:t>v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800" spc="-65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800" spc="-5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800" spc="-1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on</a:t>
            </a:r>
            <a:r>
              <a:rPr sz="2800" spc="0" dirty="0">
                <a:solidFill>
                  <a:srgbClr val="3298FF"/>
                </a:solidFill>
                <a:latin typeface="Calibri"/>
                <a:cs typeface="Calibri"/>
              </a:rPr>
              <a:t>&gt;</a:t>
            </a: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-&gt;IDLE</a:t>
            </a:r>
            <a:r>
              <a:rPr sz="2800" spc="-5" dirty="0">
                <a:solidFill>
                  <a:srgbClr val="3298FF"/>
                </a:solidFill>
                <a:latin typeface="Calibri"/>
                <a:cs typeface="Calibri"/>
              </a:rPr>
              <a:t>(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P</a:t>
            </a:r>
            <a:r>
              <a:rPr sz="2800" spc="-10" dirty="0">
                <a:solidFill>
                  <a:srgbClr val="3298FF"/>
                </a:solidFill>
                <a:latin typeface="Calibri"/>
                <a:cs typeface="Calibri"/>
              </a:rPr>
              <a:t>yt</a:t>
            </a:r>
            <a:r>
              <a:rPr sz="2800" spc="-5" dirty="0">
                <a:solidFill>
                  <a:srgbClr val="3298FF"/>
                </a:solidFill>
                <a:latin typeface="Calibri"/>
                <a:cs typeface="Calibri"/>
              </a:rPr>
              <a:t>ho</a:t>
            </a:r>
            <a:r>
              <a:rPr sz="2800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800" spc="-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GUI)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1917192"/>
            <a:ext cx="7245614" cy="41753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2337" y="260090"/>
            <a:ext cx="791146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625090" algn="l"/>
              </a:tabLst>
            </a:pP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dirty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sz="3600" u="heavy" spc="-1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u="heavy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u="heavy" spc="-9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u="heavy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on</a:t>
            </a:r>
            <a:r>
              <a:rPr sz="3600" u="heavy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u="heavy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u="heavy" spc="-6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spc="-25" dirty="0">
                <a:solidFill>
                  <a:srgbClr val="C00000"/>
                </a:solidFill>
                <a:latin typeface="Calibri"/>
                <a:cs typeface="Calibri"/>
              </a:rPr>
              <a:t>eme</a:t>
            </a:r>
            <a:r>
              <a:rPr sz="3600" u="heavy" spc="-6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ts</a:t>
            </a:r>
            <a:r>
              <a:rPr sz="3600" u="heavy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(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Loop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2627" y="1520952"/>
            <a:ext cx="8155305" cy="5017135"/>
          </a:xfrm>
          <a:custGeom>
            <a:avLst/>
            <a:gdLst/>
            <a:ahLst/>
            <a:cxnLst/>
            <a:rect l="l" t="t" r="r" b="b"/>
            <a:pathLst>
              <a:path w="8155305" h="5017134">
                <a:moveTo>
                  <a:pt x="0" y="5017007"/>
                </a:moveTo>
                <a:lnTo>
                  <a:pt x="8154923" y="5017007"/>
                </a:lnTo>
                <a:lnTo>
                  <a:pt x="8154923" y="0"/>
                </a:lnTo>
                <a:lnTo>
                  <a:pt x="0" y="0"/>
                </a:lnTo>
                <a:lnTo>
                  <a:pt x="0" y="5017007"/>
                </a:lnTo>
                <a:close/>
              </a:path>
            </a:pathLst>
          </a:custGeom>
          <a:ln w="9143">
            <a:solidFill>
              <a:srgbClr val="3298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1360" y="1610990"/>
            <a:ext cx="7997825" cy="4843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3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.</a:t>
            </a:r>
            <a:r>
              <a:rPr sz="2400" spc="-7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pas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s</a:t>
            </a:r>
            <a:r>
              <a:rPr sz="2400" spc="-6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S</a:t>
            </a:r>
            <a:r>
              <a:rPr sz="2400" spc="-25" dirty="0">
                <a:solidFill>
                  <a:srgbClr val="FFFF00"/>
                </a:solidFill>
                <a:latin typeface="Calibri"/>
                <a:cs typeface="Calibri"/>
              </a:rPr>
              <a:t>ta</a:t>
            </a:r>
            <a:r>
              <a:rPr sz="2400" spc="-35" dirty="0">
                <a:solidFill>
                  <a:srgbClr val="FFFF00"/>
                </a:solidFill>
                <a:latin typeface="Calibri"/>
                <a:cs typeface="Calibri"/>
              </a:rPr>
              <a:t>t</a:t>
            </a: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em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FFFF00"/>
                </a:solidFill>
                <a:latin typeface="Calibri"/>
                <a:cs typeface="Calibri"/>
              </a:rPr>
              <a:t>n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Th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eme</a:t>
            </a:r>
            <a:r>
              <a:rPr sz="2400" spc="-4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doe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noth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.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Calibri"/>
                <a:cs typeface="Calibri"/>
              </a:rPr>
              <a:t>b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use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when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tat</a:t>
            </a:r>
            <a:r>
              <a:rPr sz="2400" spc="-15" dirty="0">
                <a:latin typeface="Calibri"/>
                <a:cs typeface="Calibri"/>
              </a:rPr>
              <a:t>eme</a:t>
            </a:r>
            <a:r>
              <a:rPr sz="2400" spc="-4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equi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ed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y</a:t>
            </a:r>
            <a:r>
              <a:rPr sz="2400" spc="-25" dirty="0">
                <a:latin typeface="Calibri"/>
                <a:cs typeface="Calibri"/>
              </a:rPr>
              <a:t>nt</a:t>
            </a:r>
            <a:r>
              <a:rPr sz="2400" dirty="0">
                <a:latin typeface="Calibri"/>
                <a:cs typeface="Calibri"/>
              </a:rPr>
              <a:t>acti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ally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bu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th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am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equ</a:t>
            </a:r>
            <a:r>
              <a:rPr sz="2400" spc="-5" dirty="0">
                <a:latin typeface="Calibri"/>
                <a:cs typeface="Calibri"/>
              </a:rPr>
              <a:t>i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acti</a:t>
            </a:r>
            <a:r>
              <a:rPr sz="2400" spc="-5" dirty="0">
                <a:latin typeface="Calibri"/>
                <a:cs typeface="Calibri"/>
              </a:rPr>
              <a:t>on</a:t>
            </a:r>
            <a:r>
              <a:rPr sz="240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u="heavy" spc="-15" dirty="0">
                <a:latin typeface="Calibri"/>
                <a:cs typeface="Calibri"/>
              </a:rPr>
              <a:t>Use</a:t>
            </a:r>
            <a:r>
              <a:rPr sz="2400" u="heavy" spc="-5" dirty="0">
                <a:latin typeface="Calibri"/>
                <a:cs typeface="Calibri"/>
              </a:rPr>
              <a:t> </a:t>
            </a:r>
            <a:r>
              <a:rPr sz="2400" u="heavy" dirty="0">
                <a:latin typeface="Calibri"/>
                <a:cs typeface="Calibri"/>
              </a:rPr>
              <a:t>in</a:t>
            </a:r>
            <a:r>
              <a:rPr sz="2400" u="heavy" spc="-5" dirty="0">
                <a:latin typeface="Calibri"/>
                <a:cs typeface="Calibri"/>
              </a:rPr>
              <a:t> </a:t>
            </a:r>
            <a:r>
              <a:rPr sz="2400" u="heavy" dirty="0">
                <a:latin typeface="Calibri"/>
                <a:cs typeface="Calibri"/>
              </a:rPr>
              <a:t>l</a:t>
            </a:r>
            <a:r>
              <a:rPr sz="2400" u="heavy" spc="-5" dirty="0">
                <a:latin typeface="Calibri"/>
                <a:cs typeface="Calibri"/>
              </a:rPr>
              <a:t>o</a:t>
            </a:r>
            <a:r>
              <a:rPr sz="2400" u="heavy" spc="-15" dirty="0">
                <a:latin typeface="Calibri"/>
                <a:cs typeface="Calibri"/>
              </a:rPr>
              <a:t>o</a:t>
            </a:r>
            <a:r>
              <a:rPr sz="2400" u="heavy" dirty="0">
                <a:latin typeface="Calibri"/>
                <a:cs typeface="Calibri"/>
              </a:rPr>
              <a:t>p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2000" dirty="0">
                <a:latin typeface="Calibri"/>
                <a:cs typeface="Calibri"/>
              </a:rPr>
              <a:t>while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ru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marL="927100">
              <a:lnSpc>
                <a:spcPts val="2385"/>
              </a:lnSpc>
            </a:pPr>
            <a:r>
              <a:rPr sz="2000" spc="-5" dirty="0">
                <a:latin typeface="Calibri"/>
                <a:cs typeface="Calibri"/>
              </a:rPr>
              <a:t>pas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#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Bu</a:t>
            </a:r>
            <a:r>
              <a:rPr sz="2000" spc="-40" dirty="0">
                <a:latin typeface="Calibri"/>
                <a:cs typeface="Calibri"/>
              </a:rPr>
              <a:t>s</a:t>
            </a:r>
            <a:r>
              <a:rPr sz="2000" spc="5" dirty="0">
                <a:latin typeface="Calibri"/>
                <a:cs typeface="Calibri"/>
              </a:rPr>
              <a:t>y</a:t>
            </a:r>
            <a:r>
              <a:rPr sz="2000" spc="-5" dirty="0">
                <a:latin typeface="Calibri"/>
                <a:cs typeface="Calibri"/>
              </a:rPr>
              <a:t>-</a:t>
            </a:r>
            <a:r>
              <a:rPr sz="2000" spc="-30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ait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60" dirty="0">
                <a:latin typeface="Calibri"/>
                <a:cs typeface="Calibri"/>
              </a:rPr>
              <a:t>k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5" dirty="0">
                <a:latin typeface="Calibri"/>
                <a:cs typeface="Calibri"/>
              </a:rPr>
              <a:t>b</a:t>
            </a:r>
            <a:r>
              <a:rPr sz="2000" spc="-5" dirty="0">
                <a:latin typeface="Calibri"/>
                <a:cs typeface="Calibri"/>
              </a:rPr>
              <a:t>oa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nt</a:t>
            </a:r>
            <a:r>
              <a:rPr sz="2000" dirty="0">
                <a:latin typeface="Calibri"/>
                <a:cs typeface="Calibri"/>
              </a:rPr>
              <a:t>er</a:t>
            </a:r>
            <a:r>
              <a:rPr sz="2000" spc="-1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up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sz="2000" spc="-5" dirty="0">
                <a:latin typeface="Calibri"/>
                <a:cs typeface="Calibri"/>
              </a:rPr>
              <a:t>Ctr</a:t>
            </a:r>
            <a:r>
              <a:rPr sz="2000" spc="-10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+C)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865"/>
              </a:lnSpc>
            </a:pPr>
            <a:r>
              <a:rPr sz="2400" u="heavy" spc="-10" dirty="0">
                <a:latin typeface="Calibri"/>
                <a:cs typeface="Calibri"/>
              </a:rPr>
              <a:t>In</a:t>
            </a:r>
            <a:r>
              <a:rPr sz="2400" u="heavy" dirty="0">
                <a:latin typeface="Calibri"/>
                <a:cs typeface="Calibri"/>
              </a:rPr>
              <a:t> </a:t>
            </a:r>
            <a:r>
              <a:rPr sz="2400" u="heavy" spc="-5" dirty="0">
                <a:latin typeface="Calibri"/>
                <a:cs typeface="Calibri"/>
              </a:rPr>
              <a:t>funct</a:t>
            </a:r>
            <a:r>
              <a:rPr sz="2400" u="heavy" dirty="0">
                <a:latin typeface="Calibri"/>
                <a:cs typeface="Calibri"/>
              </a:rPr>
              <a:t>i</a:t>
            </a:r>
            <a:r>
              <a:rPr sz="2400" u="heavy" spc="-5" dirty="0">
                <a:latin typeface="Calibri"/>
                <a:cs typeface="Calibri"/>
              </a:rPr>
              <a:t>on</a:t>
            </a:r>
            <a:endParaRPr sz="2400">
              <a:latin typeface="Calibri"/>
              <a:cs typeface="Calibri"/>
            </a:endParaRPr>
          </a:p>
          <a:p>
            <a:pPr marL="12700" marR="1814195">
              <a:lnSpc>
                <a:spcPct val="100000"/>
              </a:lnSpc>
              <a:spcBef>
                <a:spcPts val="30"/>
              </a:spcBef>
            </a:pP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ma</a:t>
            </a:r>
            <a:r>
              <a:rPr sz="2000" spc="-65" dirty="0">
                <a:latin typeface="Calibri"/>
                <a:cs typeface="Calibri"/>
              </a:rPr>
              <a:t>k</a:t>
            </a:r>
            <a:r>
              <a:rPr sz="2000" dirty="0">
                <a:latin typeface="Calibri"/>
                <a:cs typeface="Calibri"/>
              </a:rPr>
              <a:t>es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10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er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o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pas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Calibri"/>
                <a:cs typeface="Calibri"/>
              </a:rPr>
              <a:t>b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w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thout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Calibri"/>
                <a:cs typeface="Calibri"/>
              </a:rPr>
              <a:t>e</a:t>
            </a:r>
            <a:r>
              <a:rPr sz="2000" spc="-55" dirty="0">
                <a:latin typeface="Calibri"/>
                <a:cs typeface="Calibri"/>
              </a:rPr>
              <a:t>x</a:t>
            </a:r>
            <a:r>
              <a:rPr sz="2000" dirty="0">
                <a:latin typeface="Calibri"/>
                <a:cs typeface="Calibri"/>
              </a:rPr>
              <a:t>ecuti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g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od</a:t>
            </a:r>
            <a:r>
              <a:rPr sz="2000" dirty="0">
                <a:latin typeface="Calibri"/>
                <a:cs typeface="Calibri"/>
              </a:rPr>
              <a:t>e.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20" dirty="0">
                <a:latin typeface="Calibri"/>
                <a:cs typeface="Calibri"/>
              </a:rPr>
              <a:t>.</a:t>
            </a:r>
            <a:r>
              <a:rPr sz="2000" dirty="0">
                <a:latin typeface="Calibri"/>
                <a:cs typeface="Calibri"/>
              </a:rPr>
              <a:t>g.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d</a:t>
            </a:r>
            <a:r>
              <a:rPr sz="2000" spc="-1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f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45" dirty="0">
                <a:latin typeface="Calibri"/>
                <a:cs typeface="Calibri"/>
              </a:rPr>
              <a:t>m</a:t>
            </a:r>
            <a:r>
              <a:rPr sz="2000" spc="10" dirty="0">
                <a:latin typeface="Calibri"/>
                <a:cs typeface="Calibri"/>
              </a:rPr>
              <a:t>y</a:t>
            </a:r>
            <a:r>
              <a:rPr sz="2000" spc="-5" dirty="0">
                <a:latin typeface="Calibri"/>
                <a:cs typeface="Calibri"/>
              </a:rPr>
              <a:t>fu</a:t>
            </a:r>
            <a:r>
              <a:rPr sz="2000" spc="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():</a:t>
            </a:r>
            <a:endParaRPr sz="2000">
              <a:latin typeface="Calibri"/>
              <a:cs typeface="Calibri"/>
            </a:endParaRPr>
          </a:p>
          <a:p>
            <a:pPr marL="297815">
              <a:lnSpc>
                <a:spcPct val="100000"/>
              </a:lnSpc>
              <a:tabLst>
                <a:tab pos="925194" algn="l"/>
              </a:tabLst>
            </a:pPr>
            <a:r>
              <a:rPr sz="2000" dirty="0">
                <a:latin typeface="Calibri"/>
                <a:cs typeface="Calibri"/>
              </a:rPr>
              <a:t>pass	#if </a:t>
            </a:r>
            <a:r>
              <a:rPr sz="2000" spc="-20" dirty="0">
                <a:latin typeface="Calibri"/>
                <a:cs typeface="Calibri"/>
              </a:rPr>
              <a:t>w</a:t>
            </a:r>
            <a:r>
              <a:rPr sz="2000" dirty="0">
                <a:latin typeface="Calibri"/>
                <a:cs typeface="Calibri"/>
              </a:rPr>
              <a:t>e do</a:t>
            </a:r>
            <a:r>
              <a:rPr sz="2000" spc="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’t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use pass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he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e then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er</a:t>
            </a:r>
            <a:r>
              <a:rPr sz="2000" spc="-4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or m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s</a:t>
            </a:r>
            <a:r>
              <a:rPr sz="2000" spc="-1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g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ll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wn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(‘</a:t>
            </a:r>
            <a:r>
              <a:rPr sz="2000" spc="-45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og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')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UTPUT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My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p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5" dirty="0">
                <a:latin typeface="Calibri"/>
                <a:cs typeface="Calibri"/>
              </a:rPr>
              <a:t>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am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44064" y="182112"/>
            <a:ext cx="529971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spc="-9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spc="-1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spc="-6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eme</a:t>
            </a:r>
            <a:r>
              <a:rPr sz="3600" spc="-5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ts</a:t>
            </a:r>
            <a:r>
              <a:rPr sz="3600" spc="-10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(Loop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037" y="742950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0831" y="787908"/>
            <a:ext cx="8155305" cy="5325110"/>
          </a:xfrm>
          <a:custGeom>
            <a:avLst/>
            <a:gdLst/>
            <a:ahLst/>
            <a:cxnLst/>
            <a:rect l="l" t="t" r="r" b="b"/>
            <a:pathLst>
              <a:path w="8155305" h="5325110">
                <a:moveTo>
                  <a:pt x="0" y="5324855"/>
                </a:moveTo>
                <a:lnTo>
                  <a:pt x="8154923" y="5324855"/>
                </a:lnTo>
                <a:lnTo>
                  <a:pt x="8154923" y="0"/>
                </a:lnTo>
                <a:lnTo>
                  <a:pt x="0" y="0"/>
                </a:lnTo>
                <a:lnTo>
                  <a:pt x="0" y="5324855"/>
                </a:lnTo>
                <a:close/>
              </a:path>
            </a:pathLst>
          </a:custGeom>
          <a:ln w="9143">
            <a:solidFill>
              <a:srgbClr val="3298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39572" y="877565"/>
            <a:ext cx="7999730" cy="5147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626610">
              <a:lnSpc>
                <a:spcPct val="100000"/>
              </a:lnSpc>
            </a:pPr>
            <a:r>
              <a:rPr sz="2400" spc="-20" dirty="0">
                <a:solidFill>
                  <a:srgbClr val="FFFF00"/>
                </a:solidFill>
                <a:latin typeface="Calibri"/>
                <a:cs typeface="Calibri"/>
              </a:rPr>
              <a:t>3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.</a:t>
            </a:r>
            <a:r>
              <a:rPr sz="2400" spc="-7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pas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s</a:t>
            </a:r>
            <a:r>
              <a:rPr sz="2400" spc="-6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S</a:t>
            </a:r>
            <a:r>
              <a:rPr sz="2400" spc="-25" dirty="0">
                <a:solidFill>
                  <a:srgbClr val="FFFF00"/>
                </a:solidFill>
                <a:latin typeface="Calibri"/>
                <a:cs typeface="Calibri"/>
              </a:rPr>
              <a:t>ta</a:t>
            </a:r>
            <a:r>
              <a:rPr sz="2400" spc="-35" dirty="0">
                <a:solidFill>
                  <a:srgbClr val="FFFF00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FFFF00"/>
                </a:solidFill>
                <a:latin typeface="Calibri"/>
                <a:cs typeface="Calibri"/>
              </a:rPr>
              <a:t>eme</a:t>
            </a:r>
            <a:r>
              <a:rPr sz="2400" spc="-40" dirty="0">
                <a:solidFill>
                  <a:srgbClr val="FFFF00"/>
                </a:solidFill>
                <a:latin typeface="Calibri"/>
                <a:cs typeface="Calibri"/>
              </a:rPr>
              <a:t>n</a:t>
            </a:r>
            <a:r>
              <a:rPr sz="2400" spc="-10" dirty="0">
                <a:solidFill>
                  <a:srgbClr val="FFFF00"/>
                </a:solidFill>
                <a:latin typeface="Calibri"/>
                <a:cs typeface="Calibri"/>
              </a:rPr>
              <a:t>t</a:t>
            </a:r>
            <a:r>
              <a:rPr sz="2400" spc="-10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FFFF0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o</a:t>
            </a:r>
            <a:r>
              <a:rPr sz="2400" spc="-30" dirty="0">
                <a:solidFill>
                  <a:srgbClr val="FFFF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FFFF00"/>
                </a:solidFill>
                <a:latin typeface="Calibri"/>
                <a:cs typeface="Calibri"/>
              </a:rPr>
              <a:t>ti</a:t>
            </a:r>
            <a:r>
              <a:rPr sz="2400" spc="-5" dirty="0">
                <a:solidFill>
                  <a:srgbClr val="FFFF00"/>
                </a:solidFill>
                <a:latin typeface="Calibri"/>
                <a:cs typeface="Calibri"/>
              </a:rPr>
              <a:t>nue</a:t>
            </a:r>
            <a:r>
              <a:rPr sz="2400" spc="-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20" dirty="0">
                <a:latin typeface="Calibri"/>
                <a:cs typeface="Calibri"/>
              </a:rPr>
              <a:t>.</a:t>
            </a:r>
            <a:r>
              <a:rPr sz="2400" dirty="0">
                <a:latin typeface="Calibri"/>
                <a:cs typeface="Calibri"/>
              </a:rPr>
              <a:t>g.</a:t>
            </a:r>
            <a:endParaRPr sz="24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25"/>
              </a:spcBef>
            </a:pPr>
            <a:r>
              <a:rPr sz="2000" spc="-40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r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'i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ti</a:t>
            </a:r>
            <a:r>
              <a:rPr sz="2000" spc="-10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l':</a:t>
            </a:r>
            <a:endParaRPr sz="2000">
              <a:latin typeface="Calibri"/>
              <a:cs typeface="Calibri"/>
            </a:endParaRPr>
          </a:p>
          <a:p>
            <a:pPr marL="584200" marR="6736080" indent="-28702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f</a:t>
            </a:r>
            <a:r>
              <a:rPr sz="2000" dirty="0">
                <a:latin typeface="Calibri"/>
                <a:cs typeface="Calibri"/>
              </a:rPr>
              <a:t>(i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=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'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'):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Calibri"/>
                <a:cs typeface="Calibri"/>
              </a:rPr>
              <a:t>pass</a:t>
            </a:r>
            <a:endParaRPr sz="2000">
              <a:latin typeface="Calibri"/>
              <a:cs typeface="Calibri"/>
            </a:endParaRPr>
          </a:p>
          <a:p>
            <a:pPr marL="29718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lse:</a:t>
            </a:r>
            <a:endParaRPr sz="2000">
              <a:latin typeface="Calibri"/>
              <a:cs typeface="Calibri"/>
            </a:endParaRPr>
          </a:p>
          <a:p>
            <a:pPr marL="12700" indent="5715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pr</a:t>
            </a:r>
            <a:r>
              <a:rPr sz="2000" dirty="0">
                <a:latin typeface="Calibri"/>
                <a:cs typeface="Calibri"/>
              </a:rPr>
              <a:t>i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5" dirty="0">
                <a:latin typeface="Calibri"/>
                <a:cs typeface="Calibri"/>
              </a:rPr>
              <a:t>(</a:t>
            </a:r>
            <a:r>
              <a:rPr sz="2000" spc="-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OUTP</a:t>
            </a:r>
            <a:r>
              <a:rPr sz="2000" spc="-10" dirty="0">
                <a:latin typeface="Calibri"/>
                <a:cs typeface="Calibri"/>
              </a:rPr>
              <a:t>U</a:t>
            </a:r>
            <a:r>
              <a:rPr sz="2000" dirty="0">
                <a:latin typeface="Calibri"/>
                <a:cs typeface="Calibri"/>
              </a:rPr>
              <a:t>T</a:t>
            </a:r>
            <a:endParaRPr sz="2000">
              <a:latin typeface="Calibri"/>
              <a:cs typeface="Calibri"/>
            </a:endParaRPr>
          </a:p>
          <a:p>
            <a:pPr marL="12700" marR="7844790" algn="just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L</a:t>
            </a: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ts val="2880"/>
              </a:lnSpc>
              <a:spcBef>
                <a:spcPts val="65"/>
              </a:spcBef>
            </a:pPr>
            <a:r>
              <a:rPr sz="2400" spc="-2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2400" spc="-90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5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C00000"/>
                </a:solidFill>
                <a:latin typeface="Calibri"/>
                <a:cs typeface="Calibri"/>
              </a:rPr>
              <a:t>: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2400" spc="-2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nu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5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C00000"/>
                </a:solidFill>
                <a:latin typeface="Calibri"/>
                <a:cs typeface="Calibri"/>
              </a:rPr>
              <a:t>f</a:t>
            </a:r>
            <a:r>
              <a:rPr sz="2400" spc="-20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2400" spc="-5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2400" spc="-1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6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C00000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5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l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2400" spc="-1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5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7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2400" spc="-3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2400" spc="-10" dirty="0">
                <a:solidFill>
                  <a:srgbClr val="C00000"/>
                </a:solidFill>
                <a:latin typeface="Calibri"/>
                <a:cs typeface="Calibri"/>
              </a:rPr>
              <a:t>art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4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2400" spc="-1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6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C00000"/>
                </a:solidFill>
                <a:latin typeface="Calibri"/>
                <a:cs typeface="Calibri"/>
              </a:rPr>
              <a:t>he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2400" spc="-5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x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5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2400" spc="-3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2400" spc="-5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2400" spc="-3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on</a:t>
            </a: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whil</a:t>
            </a:r>
            <a:r>
              <a:rPr sz="2400" spc="-15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1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pas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C00000"/>
                </a:solidFill>
                <a:latin typeface="Calibri"/>
                <a:cs typeface="Calibri"/>
              </a:rPr>
              <a:t>me</a:t>
            </a:r>
            <a:r>
              <a:rPr sz="2400" spc="-1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10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C00000"/>
                </a:solidFill>
                <a:latin typeface="Calibri"/>
                <a:cs typeface="Calibri"/>
              </a:rPr>
              <a:t>"th</a:t>
            </a:r>
            <a:r>
              <a:rPr sz="2400" spc="-25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2400" spc="-45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11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is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10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1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od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1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1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2400" spc="-60" dirty="0">
                <a:solidFill>
                  <a:srgbClr val="C00000"/>
                </a:solidFill>
                <a:latin typeface="Calibri"/>
                <a:cs typeface="Calibri"/>
              </a:rPr>
              <a:t>x</a:t>
            </a:r>
            <a:r>
              <a:rPr sz="2400" spc="-15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2400" spc="-30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u</a:t>
            </a:r>
            <a:r>
              <a:rPr sz="2400" spc="-2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11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C00000"/>
                </a:solidFill>
                <a:latin typeface="Calibri"/>
                <a:cs typeface="Calibri"/>
              </a:rPr>
              <a:t>he</a:t>
            </a:r>
            <a:r>
              <a:rPr sz="2400" spc="-4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C00000"/>
                </a:solidFill>
                <a:latin typeface="Calibri"/>
                <a:cs typeface="Calibri"/>
              </a:rPr>
              <a:t>e"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1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will</a:t>
            </a:r>
            <a:r>
              <a:rPr sz="2400" spc="-7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2400" spc="-30" dirty="0">
                <a:solidFill>
                  <a:srgbClr val="C00000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ti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nu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2400" spc="-5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C00000"/>
                </a:solidFill>
                <a:latin typeface="Calibri"/>
                <a:cs typeface="Calibri"/>
              </a:rPr>
              <a:t>th</a:t>
            </a:r>
            <a:r>
              <a:rPr sz="2400" spc="-45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ou</a:t>
            </a:r>
            <a:r>
              <a:rPr sz="2400" spc="-10" dirty="0">
                <a:solidFill>
                  <a:srgbClr val="C00000"/>
                </a:solidFill>
                <a:latin typeface="Calibri"/>
                <a:cs typeface="Calibri"/>
              </a:rPr>
              <a:t>g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h</a:t>
            </a:r>
            <a:r>
              <a:rPr sz="2400" spc="-6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C00000"/>
                </a:solidFill>
                <a:latin typeface="Calibri"/>
                <a:cs typeface="Calibri"/>
              </a:rPr>
              <a:t>the</a:t>
            </a:r>
            <a:r>
              <a:rPr sz="2400" spc="-6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2400" spc="-20" dirty="0">
                <a:solidFill>
                  <a:srgbClr val="C00000"/>
                </a:solidFill>
                <a:latin typeface="Calibri"/>
                <a:cs typeface="Calibri"/>
              </a:rPr>
              <a:t>em</a:t>
            </a:r>
            <a:r>
              <a:rPr sz="2400" spc="-1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i</a:t>
            </a:r>
            <a:r>
              <a:rPr sz="2400" spc="-20" dirty="0">
                <a:solidFill>
                  <a:srgbClr val="C00000"/>
                </a:solidFill>
                <a:latin typeface="Calibri"/>
                <a:cs typeface="Calibri"/>
              </a:rPr>
              <a:t>nde</a:t>
            </a:r>
            <a:r>
              <a:rPr sz="2400" spc="-1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2400" spc="-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2400" spc="-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C00000"/>
                </a:solidFill>
                <a:latin typeface="Calibri"/>
                <a:cs typeface="Calibri"/>
              </a:rPr>
              <a:t>the</a:t>
            </a:r>
            <a:r>
              <a:rPr sz="2400" spc="-6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l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2400" spc="-1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r>
              <a:rPr sz="2400" spc="-6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Calibri"/>
                <a:cs typeface="Calibri"/>
              </a:rPr>
              <a:t>bod</a:t>
            </a:r>
            <a:r>
              <a:rPr sz="2400" spc="-165" dirty="0">
                <a:solidFill>
                  <a:srgbClr val="C00000"/>
                </a:solidFill>
                <a:latin typeface="Calibri"/>
                <a:cs typeface="Calibri"/>
              </a:rPr>
              <a:t>y</a:t>
            </a:r>
            <a:r>
              <a:rPr sz="2400" dirty="0">
                <a:solidFill>
                  <a:srgbClr val="C00000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73120">
              <a:lnSpc>
                <a:spcPct val="100000"/>
              </a:lnSpc>
            </a:pPr>
            <a:r>
              <a:rPr spc="-5" dirty="0"/>
              <a:t>H</a:t>
            </a:r>
            <a:r>
              <a:rPr spc="-20" dirty="0"/>
              <a:t>o</a:t>
            </a:r>
            <a:r>
              <a:rPr dirty="0"/>
              <a:t>w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-55" dirty="0"/>
              <a:t>t</a:t>
            </a:r>
            <a:r>
              <a:rPr dirty="0"/>
              <a:t>o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-45" dirty="0"/>
              <a:t>w</a:t>
            </a:r>
            <a:r>
              <a:rPr spc="-5" dirty="0"/>
              <a:t>or</a:t>
            </a:r>
            <a:r>
              <a:rPr dirty="0"/>
              <a:t>k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dirty="0"/>
              <a:t>in</a:t>
            </a:r>
            <a:r>
              <a:rPr spc="-105" dirty="0">
                <a:latin typeface="Times New Roman"/>
                <a:cs typeface="Times New Roman"/>
              </a:rPr>
              <a:t> </a:t>
            </a:r>
            <a:r>
              <a:rPr spc="-5" dirty="0"/>
              <a:t>P</a:t>
            </a:r>
            <a:r>
              <a:rPr spc="-15" dirty="0"/>
              <a:t>y</a:t>
            </a:r>
            <a:r>
              <a:rPr dirty="0"/>
              <a:t>thon</a:t>
            </a:r>
          </a:p>
        </p:txBody>
      </p:sp>
      <p:sp>
        <p:nvSpPr>
          <p:cNvPr id="3" name="object 3"/>
          <p:cNvSpPr/>
          <p:nvPr/>
        </p:nvSpPr>
        <p:spPr>
          <a:xfrm>
            <a:off x="3961638" y="680466"/>
            <a:ext cx="4283710" cy="50165"/>
          </a:xfrm>
          <a:custGeom>
            <a:avLst/>
            <a:gdLst/>
            <a:ahLst/>
            <a:cxnLst/>
            <a:rect l="l" t="t" r="r" b="b"/>
            <a:pathLst>
              <a:path w="4283709" h="50165">
                <a:moveTo>
                  <a:pt x="0" y="0"/>
                </a:moveTo>
                <a:lnTo>
                  <a:pt x="4283201" y="5017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5800" y="1917192"/>
            <a:ext cx="7245614" cy="41753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15567" y="998220"/>
            <a:ext cx="2449195" cy="2066289"/>
          </a:xfrm>
          <a:custGeom>
            <a:avLst/>
            <a:gdLst/>
            <a:ahLst/>
            <a:cxnLst/>
            <a:rect l="l" t="t" r="r" b="b"/>
            <a:pathLst>
              <a:path w="2449195" h="2066289">
                <a:moveTo>
                  <a:pt x="1020449" y="1836419"/>
                </a:moveTo>
                <a:lnTo>
                  <a:pt x="408182" y="1836419"/>
                </a:lnTo>
                <a:lnTo>
                  <a:pt x="714374" y="2065903"/>
                </a:lnTo>
                <a:lnTo>
                  <a:pt x="1020449" y="1836419"/>
                </a:lnTo>
                <a:close/>
              </a:path>
              <a:path w="2449195" h="2066289">
                <a:moveTo>
                  <a:pt x="2449067" y="0"/>
                </a:moveTo>
                <a:lnTo>
                  <a:pt x="0" y="0"/>
                </a:lnTo>
                <a:lnTo>
                  <a:pt x="0" y="1836419"/>
                </a:lnTo>
                <a:lnTo>
                  <a:pt x="2449067" y="1836419"/>
                </a:lnTo>
                <a:lnTo>
                  <a:pt x="244906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15567" y="998220"/>
            <a:ext cx="2449195" cy="2066289"/>
          </a:xfrm>
          <a:custGeom>
            <a:avLst/>
            <a:gdLst/>
            <a:ahLst/>
            <a:cxnLst/>
            <a:rect l="l" t="t" r="r" b="b"/>
            <a:pathLst>
              <a:path w="2449195" h="2066289">
                <a:moveTo>
                  <a:pt x="0" y="0"/>
                </a:moveTo>
                <a:lnTo>
                  <a:pt x="408182" y="0"/>
                </a:lnTo>
                <a:lnTo>
                  <a:pt x="2449067" y="0"/>
                </a:lnTo>
                <a:lnTo>
                  <a:pt x="2449067" y="1071250"/>
                </a:lnTo>
                <a:lnTo>
                  <a:pt x="2449067" y="1530339"/>
                </a:lnTo>
                <a:lnTo>
                  <a:pt x="2449067" y="1836419"/>
                </a:lnTo>
                <a:lnTo>
                  <a:pt x="1020449" y="1836419"/>
                </a:lnTo>
                <a:lnTo>
                  <a:pt x="714374" y="2065903"/>
                </a:lnTo>
                <a:lnTo>
                  <a:pt x="408182" y="1836419"/>
                </a:lnTo>
                <a:lnTo>
                  <a:pt x="0" y="1836419"/>
                </a:lnTo>
                <a:lnTo>
                  <a:pt x="0" y="1530339"/>
                </a:lnTo>
                <a:lnTo>
                  <a:pt x="0" y="1071250"/>
                </a:lnTo>
                <a:lnTo>
                  <a:pt x="0" y="0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194618" y="1069390"/>
            <a:ext cx="1941830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tho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com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prompt</a:t>
            </a:r>
            <a:r>
              <a:rPr sz="1800" b="1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&gt;&gt;&gt;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sp>
        <p:nvSpPr>
          <p:cNvPr id="15" name="object 15"/>
          <p:cNvSpPr txBox="1"/>
          <p:nvPr/>
        </p:nvSpPr>
        <p:spPr>
          <a:xfrm>
            <a:off x="2513075" y="3608832"/>
            <a:ext cx="4032885" cy="1894839"/>
          </a:xfrm>
          <a:prstGeom prst="rect">
            <a:avLst/>
          </a:prstGeom>
          <a:solidFill>
            <a:srgbClr val="C1EFFF"/>
          </a:solidFill>
          <a:ln w="914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7630">
              <a:lnSpc>
                <a:spcPts val="2125"/>
              </a:lnSpc>
            </a:pPr>
            <a:r>
              <a:rPr sz="1800" b="1" spc="-145" dirty="0">
                <a:latin typeface="Arial"/>
                <a:cs typeface="Arial"/>
              </a:rPr>
              <a:t>T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spc="-15" dirty="0">
                <a:latin typeface="Arial"/>
                <a:cs typeface="Arial"/>
              </a:rPr>
              <a:t>pe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Arial"/>
                <a:cs typeface="Arial"/>
              </a:rPr>
              <a:t>the</a:t>
            </a:r>
            <a:r>
              <a:rPr sz="1800" b="1" spc="4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Arial"/>
                <a:cs typeface="Arial"/>
              </a:rPr>
              <a:t>fo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lo</a:t>
            </a:r>
            <a:r>
              <a:rPr sz="1800" b="1" spc="15" dirty="0">
                <a:latin typeface="Arial"/>
                <a:cs typeface="Arial"/>
              </a:rPr>
              <a:t>w</a:t>
            </a:r>
            <a:r>
              <a:rPr sz="1800" b="1" spc="-15" dirty="0">
                <a:latin typeface="Arial"/>
                <a:cs typeface="Arial"/>
              </a:rPr>
              <a:t>ing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5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Arial"/>
                <a:cs typeface="Arial"/>
              </a:rPr>
              <a:t>prompt</a:t>
            </a:r>
            <a:endParaRPr sz="1800">
              <a:latin typeface="Arial"/>
              <a:cs typeface="Arial"/>
            </a:endParaRPr>
          </a:p>
          <a:p>
            <a:pPr marL="87630">
              <a:lnSpc>
                <a:spcPts val="2125"/>
              </a:lnSpc>
            </a:pPr>
            <a:r>
              <a:rPr sz="1800" dirty="0">
                <a:latin typeface="Calibri"/>
                <a:cs typeface="Calibri"/>
              </a:rPr>
              <a:t>pr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“h</a:t>
            </a:r>
            <a:r>
              <a:rPr sz="1800" spc="5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ll</a:t>
            </a:r>
            <a:r>
              <a:rPr sz="1800" dirty="0">
                <a:latin typeface="Calibri"/>
                <a:cs typeface="Calibri"/>
              </a:rPr>
              <a:t>o”</a:t>
            </a:r>
            <a:endParaRPr sz="1800">
              <a:latin typeface="Calibri"/>
              <a:cs typeface="Calibri"/>
            </a:endParaRPr>
          </a:p>
          <a:p>
            <a:pPr marL="87630" marR="296735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8*3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3*</a:t>
            </a:r>
            <a:r>
              <a:rPr sz="1800" spc="-5" dirty="0">
                <a:latin typeface="Calibri"/>
                <a:cs typeface="Calibri"/>
              </a:rPr>
              <a:t>*</a:t>
            </a:r>
            <a:r>
              <a:rPr sz="1800" spc="-10" dirty="0">
                <a:latin typeface="Calibri"/>
                <a:cs typeface="Calibri"/>
              </a:rPr>
              <a:t>3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k=3+4*3</a:t>
            </a:r>
            <a:endParaRPr sz="1800">
              <a:latin typeface="Calibri"/>
              <a:cs typeface="Calibri"/>
            </a:endParaRPr>
          </a:p>
          <a:p>
            <a:pPr marL="8763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pri</a:t>
            </a:r>
            <a:r>
              <a:rPr sz="1800" spc="-10" dirty="0">
                <a:latin typeface="Calibri"/>
                <a:cs typeface="Calibri"/>
              </a:rPr>
              <a:t>nt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alibri"/>
                <a:cs typeface="Calibri"/>
              </a:rPr>
              <a:t>k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79781" rIns="0" bIns="0" rtlCol="0">
            <a:spAutoFit/>
          </a:bodyPr>
          <a:lstStyle/>
          <a:p>
            <a:pPr marL="3373120">
              <a:lnSpc>
                <a:spcPct val="100000"/>
              </a:lnSpc>
            </a:pPr>
            <a:r>
              <a:rPr spc="-5" dirty="0"/>
              <a:t>H</a:t>
            </a:r>
            <a:r>
              <a:rPr spc="-15" dirty="0"/>
              <a:t>o</a:t>
            </a:r>
            <a:r>
              <a:rPr spc="-30" dirty="0"/>
              <a:t>w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-65" dirty="0"/>
              <a:t>t</a:t>
            </a:r>
            <a:r>
              <a:rPr dirty="0"/>
              <a:t>o</a:t>
            </a:r>
            <a:r>
              <a:rPr spc="-90" dirty="0">
                <a:latin typeface="Times New Roman"/>
                <a:cs typeface="Times New Roman"/>
              </a:rPr>
              <a:t> </a:t>
            </a:r>
            <a:r>
              <a:rPr spc="-70" dirty="0"/>
              <a:t>w</a:t>
            </a:r>
            <a:r>
              <a:rPr spc="-25" dirty="0"/>
              <a:t>or</a:t>
            </a:r>
            <a:r>
              <a:rPr spc="-20" dirty="0"/>
              <a:t>k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dirty="0"/>
              <a:t>in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spc="-5" dirty="0"/>
              <a:t>P</a:t>
            </a:r>
            <a:r>
              <a:rPr spc="-10" dirty="0"/>
              <a:t>y</a:t>
            </a:r>
            <a:r>
              <a:rPr dirty="0"/>
              <a:t>thon</a:t>
            </a:r>
          </a:p>
        </p:txBody>
      </p:sp>
      <p:sp>
        <p:nvSpPr>
          <p:cNvPr id="3" name="object 3"/>
          <p:cNvSpPr/>
          <p:nvPr/>
        </p:nvSpPr>
        <p:spPr>
          <a:xfrm>
            <a:off x="750569" y="1443990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92925" y="1447541"/>
            <a:ext cx="7794625" cy="5117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3298FF"/>
                </a:solidFill>
                <a:latin typeface="Calibri"/>
                <a:cs typeface="Calibri"/>
              </a:rPr>
              <a:t>(</a:t>
            </a:r>
            <a:r>
              <a:rPr sz="3600" dirty="0">
                <a:solidFill>
                  <a:srgbClr val="3298FF"/>
                </a:solidFill>
                <a:latin typeface="Calibri"/>
                <a:cs typeface="Calibri"/>
              </a:rPr>
              <a:t>ii)</a:t>
            </a:r>
            <a:r>
              <a:rPr sz="3600" spc="-11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00AF50"/>
                </a:solidFill>
                <a:latin typeface="Calibri"/>
                <a:cs typeface="Calibri"/>
              </a:rPr>
              <a:t>in</a:t>
            </a:r>
            <a:r>
              <a:rPr sz="3600" spc="-9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00AF50"/>
                </a:solidFill>
                <a:latin typeface="Calibri"/>
                <a:cs typeface="Calibri"/>
              </a:rPr>
              <a:t>Scr</a:t>
            </a:r>
            <a:r>
              <a:rPr sz="3600" spc="5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00AF50"/>
                </a:solidFill>
                <a:latin typeface="Calibri"/>
                <a:cs typeface="Calibri"/>
              </a:rPr>
              <a:t>p</a:t>
            </a:r>
            <a:r>
              <a:rPr sz="36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3600" spc="-1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00AF50"/>
                </a:solidFill>
                <a:latin typeface="Calibri"/>
                <a:cs typeface="Calibri"/>
              </a:rPr>
              <a:t>mo</a:t>
            </a:r>
            <a:r>
              <a:rPr sz="3600" spc="5" dirty="0">
                <a:solidFill>
                  <a:srgbClr val="00AF50"/>
                </a:solidFill>
                <a:latin typeface="Calibri"/>
                <a:cs typeface="Calibri"/>
              </a:rPr>
              <a:t>d</a:t>
            </a:r>
            <a:r>
              <a:rPr sz="3600" spc="-2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endParaRPr sz="3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u="heavy" spc="-4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ep</a:t>
            </a:r>
            <a:r>
              <a:rPr sz="3600" u="heavy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1 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(C</a:t>
            </a:r>
            <a:r>
              <a:rPr sz="3600" u="heavy" spc="-5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u="heavy" spc="-40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600" u="heavy" spc="-4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spc="-20" dirty="0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3600" u="heavy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r>
              <a:rPr sz="3600" u="heavy" spc="-55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og</a:t>
            </a:r>
            <a:r>
              <a:rPr sz="3600" u="heavy" spc="-75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am</a:t>
            </a:r>
            <a:r>
              <a:rPr sz="3600" u="heavy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f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ile)</a:t>
            </a:r>
            <a:endParaRPr sz="3600">
              <a:latin typeface="Calibri"/>
              <a:cs typeface="Calibri"/>
            </a:endParaRPr>
          </a:p>
          <a:p>
            <a:pPr marL="12700">
              <a:lnSpc>
                <a:spcPts val="2350"/>
              </a:lnSpc>
              <a:spcBef>
                <a:spcPts val="100"/>
              </a:spcBef>
            </a:pPr>
            <a:r>
              <a:rPr sz="2000" u="heavy" dirty="0">
                <a:latin typeface="Calibri"/>
                <a:cs typeface="Calibri"/>
              </a:rPr>
              <a:t>Bel</a:t>
            </a:r>
            <a:r>
              <a:rPr sz="2000" u="heavy" spc="-20" dirty="0">
                <a:latin typeface="Calibri"/>
                <a:cs typeface="Calibri"/>
              </a:rPr>
              <a:t>o</a:t>
            </a:r>
            <a:r>
              <a:rPr sz="2000" u="heavy" dirty="0">
                <a:latin typeface="Calibri"/>
                <a:cs typeface="Calibri"/>
              </a:rPr>
              <a:t>w </a:t>
            </a:r>
            <a:r>
              <a:rPr sz="2000" u="heavy" spc="-35" dirty="0">
                <a:latin typeface="Calibri"/>
                <a:cs typeface="Calibri"/>
              </a:rPr>
              <a:t>s</a:t>
            </a:r>
            <a:r>
              <a:rPr sz="2000" u="heavy" spc="-25" dirty="0">
                <a:latin typeface="Calibri"/>
                <a:cs typeface="Calibri"/>
              </a:rPr>
              <a:t>t</a:t>
            </a:r>
            <a:r>
              <a:rPr sz="2000" u="heavy" dirty="0">
                <a:latin typeface="Calibri"/>
                <a:cs typeface="Calibri"/>
              </a:rPr>
              <a:t>e</a:t>
            </a:r>
            <a:r>
              <a:rPr sz="2000" u="heavy" spc="-15" dirty="0">
                <a:latin typeface="Calibri"/>
                <a:cs typeface="Calibri"/>
              </a:rPr>
              <a:t>p</a:t>
            </a:r>
            <a:r>
              <a:rPr sz="2000" u="heavy" dirty="0">
                <a:latin typeface="Calibri"/>
                <a:cs typeface="Calibri"/>
              </a:rPr>
              <a:t>s</a:t>
            </a:r>
            <a:r>
              <a:rPr sz="2000" u="heavy" spc="5" dirty="0">
                <a:latin typeface="Calibri"/>
                <a:cs typeface="Calibri"/>
              </a:rPr>
              <a:t> </a:t>
            </a:r>
            <a:r>
              <a:rPr sz="2000" u="heavy" dirty="0">
                <a:latin typeface="Calibri"/>
                <a:cs typeface="Calibri"/>
              </a:rPr>
              <a:t>a</a:t>
            </a:r>
            <a:r>
              <a:rPr sz="2000" u="heavy" spc="-30" dirty="0">
                <a:latin typeface="Calibri"/>
                <a:cs typeface="Calibri"/>
              </a:rPr>
              <a:t>r</a:t>
            </a:r>
            <a:r>
              <a:rPr sz="2000" u="heavy" dirty="0">
                <a:latin typeface="Calibri"/>
                <a:cs typeface="Calibri"/>
              </a:rPr>
              <a:t>e </a:t>
            </a:r>
            <a:r>
              <a:rPr sz="2000" u="heavy" spc="-35" dirty="0">
                <a:latin typeface="Calibri"/>
                <a:cs typeface="Calibri"/>
              </a:rPr>
              <a:t>f</a:t>
            </a:r>
            <a:r>
              <a:rPr sz="2000" u="heavy" spc="-5" dirty="0">
                <a:latin typeface="Calibri"/>
                <a:cs typeface="Calibri"/>
              </a:rPr>
              <a:t>or</a:t>
            </a:r>
            <a:r>
              <a:rPr sz="2000" u="heavy" spc="-10" dirty="0">
                <a:latin typeface="Calibri"/>
                <a:cs typeface="Calibri"/>
              </a:rPr>
              <a:t> </a:t>
            </a:r>
            <a:r>
              <a:rPr sz="2000" u="heavy" spc="-5" dirty="0">
                <a:latin typeface="Calibri"/>
                <a:cs typeface="Calibri"/>
              </a:rPr>
              <a:t>s</a:t>
            </a:r>
            <a:r>
              <a:rPr sz="2000" u="heavy" spc="-10" dirty="0">
                <a:latin typeface="Calibri"/>
                <a:cs typeface="Calibri"/>
              </a:rPr>
              <a:t>i</a:t>
            </a:r>
            <a:r>
              <a:rPr sz="2000" u="heavy" dirty="0">
                <a:latin typeface="Calibri"/>
                <a:cs typeface="Calibri"/>
              </a:rPr>
              <a:t>mp</a:t>
            </a:r>
            <a:r>
              <a:rPr sz="2000" u="heavy" spc="-10" dirty="0">
                <a:latin typeface="Calibri"/>
                <a:cs typeface="Calibri"/>
              </a:rPr>
              <a:t>l</a:t>
            </a:r>
            <a:r>
              <a:rPr sz="2000" u="heavy" dirty="0">
                <a:latin typeface="Calibri"/>
                <a:cs typeface="Calibri"/>
              </a:rPr>
              <a:t>e</a:t>
            </a:r>
            <a:r>
              <a:rPr sz="2000" u="heavy" spc="10" dirty="0">
                <a:latin typeface="Calibri"/>
                <a:cs typeface="Calibri"/>
              </a:rPr>
              <a:t> </a:t>
            </a:r>
            <a:r>
              <a:rPr sz="2000" u="heavy" spc="-5" dirty="0">
                <a:latin typeface="Calibri"/>
                <a:cs typeface="Calibri"/>
              </a:rPr>
              <a:t>he</a:t>
            </a:r>
            <a:r>
              <a:rPr sz="2000" u="heavy" dirty="0">
                <a:latin typeface="Calibri"/>
                <a:cs typeface="Calibri"/>
              </a:rPr>
              <a:t>l</a:t>
            </a:r>
            <a:r>
              <a:rPr sz="2000" u="heavy" spc="-10" dirty="0">
                <a:latin typeface="Calibri"/>
                <a:cs typeface="Calibri"/>
              </a:rPr>
              <a:t>l</a:t>
            </a:r>
            <a:r>
              <a:rPr sz="2000" u="heavy" dirty="0">
                <a:latin typeface="Calibri"/>
                <a:cs typeface="Calibri"/>
              </a:rPr>
              <a:t>o</a:t>
            </a:r>
            <a:r>
              <a:rPr sz="2000" u="heavy" spc="-5" dirty="0">
                <a:latin typeface="Calibri"/>
                <a:cs typeface="Calibri"/>
              </a:rPr>
              <a:t> </a:t>
            </a:r>
            <a:r>
              <a:rPr sz="2000" u="heavy" spc="-30" dirty="0">
                <a:latin typeface="Calibri"/>
                <a:cs typeface="Calibri"/>
              </a:rPr>
              <a:t>w</a:t>
            </a:r>
            <a:r>
              <a:rPr sz="2000" u="heavy" spc="-5" dirty="0">
                <a:latin typeface="Calibri"/>
                <a:cs typeface="Calibri"/>
              </a:rPr>
              <a:t>or</a:t>
            </a:r>
            <a:r>
              <a:rPr sz="2000" u="heavy" spc="-10" dirty="0">
                <a:latin typeface="Calibri"/>
                <a:cs typeface="Calibri"/>
              </a:rPr>
              <a:t>l</a:t>
            </a:r>
            <a:r>
              <a:rPr sz="2000" u="heavy" dirty="0">
                <a:latin typeface="Calibri"/>
                <a:cs typeface="Calibri"/>
              </a:rPr>
              <a:t>d </a:t>
            </a:r>
            <a:r>
              <a:rPr sz="2000" u="heavy" spc="-5" dirty="0">
                <a:latin typeface="Calibri"/>
                <a:cs typeface="Calibri"/>
              </a:rPr>
              <a:t>p</a:t>
            </a:r>
            <a:r>
              <a:rPr sz="2000" u="heavy" spc="-40" dirty="0">
                <a:latin typeface="Calibri"/>
                <a:cs typeface="Calibri"/>
              </a:rPr>
              <a:t>r</a:t>
            </a:r>
            <a:r>
              <a:rPr sz="2000" u="heavy" spc="-5" dirty="0">
                <a:latin typeface="Calibri"/>
                <a:cs typeface="Calibri"/>
              </a:rPr>
              <a:t>og</a:t>
            </a:r>
            <a:r>
              <a:rPr sz="2000" u="heavy" spc="-35" dirty="0">
                <a:latin typeface="Calibri"/>
                <a:cs typeface="Calibri"/>
              </a:rPr>
              <a:t>r</a:t>
            </a:r>
            <a:r>
              <a:rPr sz="2000" u="heavy" dirty="0">
                <a:latin typeface="Calibri"/>
                <a:cs typeface="Calibri"/>
              </a:rPr>
              <a:t>am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4270"/>
              </a:lnSpc>
              <a:tabLst>
                <a:tab pos="5211445" algn="l"/>
              </a:tabLst>
            </a:pPr>
            <a:r>
              <a:rPr sz="3600" dirty="0">
                <a:solidFill>
                  <a:srgbClr val="3298FF"/>
                </a:solidFill>
                <a:latin typeface="Calibri"/>
                <a:cs typeface="Calibri"/>
              </a:rPr>
              <a:t>a.</a:t>
            </a:r>
            <a:r>
              <a:rPr sz="3600" spc="-9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Cl</a:t>
            </a:r>
            <a:r>
              <a:rPr sz="28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ck</a:t>
            </a:r>
            <a:r>
              <a:rPr sz="2800" spc="-5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S</a:t>
            </a:r>
            <a:r>
              <a:rPr sz="2800" spc="-50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art</a:t>
            </a:r>
            <a:r>
              <a:rPr sz="2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bu</a:t>
            </a:r>
            <a:r>
              <a:rPr sz="2800" spc="-55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2800" spc="-35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n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-&gt;A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l</a:t>
            </a:r>
            <a:r>
              <a:rPr sz="2800" dirty="0">
                <a:solidFill>
                  <a:srgbClr val="001F5F"/>
                </a:solidFill>
                <a:latin typeface="Calibri"/>
                <a:cs typeface="Calibri"/>
              </a:rPr>
              <a:t>l</a:t>
            </a:r>
            <a:r>
              <a:rPr sz="2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P</a:t>
            </a:r>
            <a:r>
              <a:rPr sz="2800" spc="-70" dirty="0">
                <a:solidFill>
                  <a:srgbClr val="001F5F"/>
                </a:solidFill>
                <a:latin typeface="Calibri"/>
                <a:cs typeface="Calibri"/>
              </a:rPr>
              <a:t>r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og</a:t>
            </a:r>
            <a:r>
              <a:rPr sz="2800" spc="-70" dirty="0">
                <a:solidFill>
                  <a:srgbClr val="001F5F"/>
                </a:solidFill>
                <a:latin typeface="Calibri"/>
                <a:cs typeface="Calibri"/>
              </a:rPr>
              <a:t>r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ams</a:t>
            </a:r>
            <a:r>
              <a:rPr sz="28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-&gt;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P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y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tho</a:t>
            </a:r>
            <a:r>
              <a:rPr sz="2800" spc="-30" dirty="0">
                <a:solidFill>
                  <a:srgbClr val="001F5F"/>
                </a:solidFill>
                <a:latin typeface="Calibri"/>
                <a:cs typeface="Calibri"/>
              </a:rPr>
              <a:t>n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&lt;</a:t>
            </a:r>
            <a:r>
              <a:rPr sz="2800" spc="-45" dirty="0">
                <a:solidFill>
                  <a:srgbClr val="001F5F"/>
                </a:solidFill>
                <a:latin typeface="Calibri"/>
                <a:cs typeface="Calibri"/>
              </a:rPr>
              <a:t>v</a:t>
            </a:r>
            <a:r>
              <a:rPr sz="2800" spc="-15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2800" spc="-65" dirty="0">
                <a:solidFill>
                  <a:srgbClr val="001F5F"/>
                </a:solidFill>
                <a:latin typeface="Calibri"/>
                <a:cs typeface="Calibri"/>
              </a:rPr>
              <a:t>r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s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i</a:t>
            </a:r>
            <a:r>
              <a:rPr sz="2800" spc="10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n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&gt;-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&gt;IDLE</a:t>
            </a:r>
            <a:endParaRPr sz="2800">
              <a:latin typeface="Calibri"/>
              <a:cs typeface="Calibri"/>
            </a:endParaRPr>
          </a:p>
          <a:p>
            <a:pPr marL="12700" marR="1570990">
              <a:lnSpc>
                <a:spcPct val="100000"/>
              </a:lnSpc>
              <a:buClr>
                <a:srgbClr val="3298FF"/>
              </a:buClr>
              <a:buFont typeface="Calibri"/>
              <a:buAutoNum type="alphaLcPeriod" startAt="2"/>
              <a:tabLst>
                <a:tab pos="370840" algn="l"/>
              </a:tabLst>
            </a:pP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800" spc="-3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w</a:t>
            </a:r>
            <a:r>
              <a:rPr sz="2800" spc="-5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3298FF"/>
                </a:solidFill>
                <a:latin typeface="Calibri"/>
                <a:cs typeface="Calibri"/>
              </a:rPr>
              <a:t>cli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ck</a:t>
            </a:r>
            <a:r>
              <a:rPr sz="2800" spc="-4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20" dirty="0">
                <a:latin typeface="Calibri"/>
                <a:cs typeface="Calibri"/>
              </a:rPr>
              <a:t>-&gt;N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800" spc="-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IDLE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thon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Shel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N</a:t>
            </a:r>
            <a:r>
              <a:rPr sz="2800" spc="-3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w</a:t>
            </a:r>
            <a:r>
              <a:rPr sz="2800" spc="-5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ty</a:t>
            </a:r>
            <a:r>
              <a:rPr sz="2800" spc="-30" dirty="0">
                <a:solidFill>
                  <a:srgbClr val="3298FF"/>
                </a:solidFill>
                <a:latin typeface="Calibri"/>
                <a:cs typeface="Calibri"/>
              </a:rPr>
              <a:t>p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2400" dirty="0">
                <a:latin typeface="Calibri"/>
                <a:cs typeface="Calibri"/>
              </a:rPr>
              <a:t>pri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 “hello”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pri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 “</a:t>
            </a:r>
            <a:r>
              <a:rPr sz="2400" spc="-30" dirty="0">
                <a:latin typeface="Calibri"/>
                <a:cs typeface="Calibri"/>
              </a:rPr>
              <a:t>w</a:t>
            </a:r>
            <a:r>
              <a:rPr sz="2400" dirty="0">
                <a:latin typeface="Calibri"/>
                <a:cs typeface="Calibri"/>
              </a:rPr>
              <a:t>orld”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65"/>
              </a:lnSpc>
            </a:pPr>
            <a:r>
              <a:rPr sz="2400" dirty="0">
                <a:latin typeface="Calibri"/>
                <a:cs typeface="Calibri"/>
              </a:rPr>
              <a:t>pri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 “</a:t>
            </a:r>
            <a:r>
              <a:rPr sz="2400" spc="-10" dirty="0">
                <a:latin typeface="Calibri"/>
                <a:cs typeface="Calibri"/>
              </a:rPr>
              <a:t>p</a:t>
            </a:r>
            <a:r>
              <a:rPr sz="2400" spc="10" dirty="0">
                <a:latin typeface="Calibri"/>
                <a:cs typeface="Calibri"/>
              </a:rPr>
              <a:t>y</a:t>
            </a:r>
            <a:r>
              <a:rPr sz="2400" dirty="0">
                <a:latin typeface="Calibri"/>
                <a:cs typeface="Calibri"/>
              </a:rPr>
              <a:t>thon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229" dirty="0">
                <a:latin typeface="Calibri"/>
                <a:cs typeface="Calibri"/>
              </a:rPr>
              <a:t>”</a:t>
            </a:r>
            <a:r>
              <a:rPr sz="2400" spc="-170" dirty="0">
                <a:latin typeface="Calibri"/>
                <a:cs typeface="Calibri"/>
              </a:rPr>
              <a:t>,</a:t>
            </a:r>
            <a:r>
              <a:rPr sz="2400" spc="-165" dirty="0">
                <a:latin typeface="Calibri"/>
                <a:cs typeface="Calibri"/>
              </a:rPr>
              <a:t>”</a:t>
            </a:r>
            <a:r>
              <a:rPr sz="2400" dirty="0">
                <a:latin typeface="Calibri"/>
                <a:cs typeface="Calibri"/>
              </a:rPr>
              <a:t>object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orie</a:t>
            </a:r>
            <a:r>
              <a:rPr sz="2400" spc="-25" dirty="0">
                <a:latin typeface="Calibri"/>
                <a:cs typeface="Calibri"/>
              </a:rPr>
              <a:t>nt</a:t>
            </a:r>
            <a:r>
              <a:rPr sz="2400" dirty="0">
                <a:latin typeface="Calibri"/>
                <a:cs typeface="Calibri"/>
              </a:rPr>
              <a:t>ed 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amming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lang</a:t>
            </a:r>
            <a:r>
              <a:rPr sz="2400" spc="-185" dirty="0">
                <a:latin typeface="Calibri"/>
                <a:cs typeface="Calibri"/>
              </a:rPr>
              <a:t>.</a:t>
            </a:r>
            <a:r>
              <a:rPr sz="2400" dirty="0">
                <a:latin typeface="Calibri"/>
                <a:cs typeface="Calibri"/>
              </a:rPr>
              <a:t>”</a:t>
            </a:r>
            <a:endParaRPr sz="2400">
              <a:latin typeface="Calibri"/>
              <a:cs typeface="Calibri"/>
            </a:endParaRPr>
          </a:p>
          <a:p>
            <a:pPr marL="332740" indent="-320040">
              <a:lnSpc>
                <a:spcPts val="3345"/>
              </a:lnSpc>
              <a:buClr>
                <a:srgbClr val="3298FF"/>
              </a:buClr>
              <a:buFont typeface="Calibri"/>
              <a:buAutoNum type="alphaLcPeriod" startAt="3"/>
              <a:tabLst>
                <a:tab pos="333375" algn="l"/>
              </a:tabLst>
            </a:pP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800" spc="-10" dirty="0">
                <a:solidFill>
                  <a:srgbClr val="3298FF"/>
                </a:solidFill>
                <a:latin typeface="Calibri"/>
                <a:cs typeface="Calibri"/>
              </a:rPr>
              <a:t>li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ck</a:t>
            </a:r>
            <a:r>
              <a:rPr sz="2800" spc="-4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20" dirty="0">
                <a:latin typeface="Calibri"/>
                <a:cs typeface="Calibri"/>
              </a:rPr>
              <a:t>-&gt;S</a:t>
            </a:r>
            <a:r>
              <a:rPr sz="2800" spc="-60" dirty="0">
                <a:latin typeface="Calibri"/>
                <a:cs typeface="Calibri"/>
              </a:rPr>
              <a:t>a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and</a:t>
            </a:r>
            <a:r>
              <a:rPr sz="2800" spc="-5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then</a:t>
            </a:r>
            <a:r>
              <a:rPr sz="2800" spc="-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800" spc="-60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800" spc="-45" dirty="0">
                <a:solidFill>
                  <a:srgbClr val="3298FF"/>
                </a:solidFill>
                <a:latin typeface="Calibri"/>
                <a:cs typeface="Calibri"/>
              </a:rPr>
              <a:t>v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8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the</a:t>
            </a:r>
            <a:r>
              <a:rPr sz="28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f</a:t>
            </a:r>
            <a:r>
              <a:rPr sz="2800" spc="-1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le</a:t>
            </a:r>
            <a:r>
              <a:rPr sz="28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w</a:t>
            </a:r>
            <a:r>
              <a:rPr sz="28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th</a:t>
            </a:r>
            <a:r>
              <a:rPr sz="28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f</a:t>
            </a:r>
            <a:r>
              <a:rPr sz="2800" spc="-1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l</a:t>
            </a:r>
            <a:r>
              <a:rPr sz="2800" spc="-20" dirty="0">
                <a:solidFill>
                  <a:srgbClr val="3298FF"/>
                </a:solidFill>
                <a:latin typeface="Calibri"/>
                <a:cs typeface="Calibri"/>
              </a:rPr>
              <a:t>ename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and</a:t>
            </a:r>
            <a:r>
              <a:rPr sz="2800" spc="-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spc="-35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6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800" spc="-10" dirty="0">
                <a:solidFill>
                  <a:srgbClr val="3298FF"/>
                </a:solidFill>
                <a:latin typeface="Calibri"/>
                <a:cs typeface="Calibri"/>
              </a:rPr>
              <a:t>x</a:t>
            </a:r>
            <a:r>
              <a:rPr sz="2800" spc="-3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800" spc="-15" dirty="0">
                <a:solidFill>
                  <a:srgbClr val="3298FF"/>
                </a:solidFill>
                <a:latin typeface="Calibri"/>
                <a:cs typeface="Calibri"/>
              </a:rPr>
              <a:t>en</a:t>
            </a:r>
            <a:r>
              <a:rPr sz="2800" spc="-30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8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800" spc="-5" dirty="0">
                <a:solidFill>
                  <a:srgbClr val="3298FF"/>
                </a:solidFill>
                <a:latin typeface="Calibri"/>
                <a:cs typeface="Calibri"/>
              </a:rPr>
              <a:t>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87854" y="997961"/>
            <a:ext cx="427482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H</a:t>
            </a:r>
            <a:r>
              <a:rPr sz="3600" spc="-15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30" dirty="0">
                <a:solidFill>
                  <a:srgbClr val="C00000"/>
                </a:solidFill>
                <a:latin typeface="Calibri"/>
                <a:cs typeface="Calibri"/>
              </a:rPr>
              <a:t>w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65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o</a:t>
            </a:r>
            <a:r>
              <a:rPr sz="3600" spc="-9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70" dirty="0">
                <a:solidFill>
                  <a:srgbClr val="C00000"/>
                </a:solidFill>
                <a:latin typeface="Calibri"/>
                <a:cs typeface="Calibri"/>
              </a:rPr>
              <a:t>w</a:t>
            </a:r>
            <a:r>
              <a:rPr sz="3600" spc="-25" dirty="0">
                <a:solidFill>
                  <a:srgbClr val="C00000"/>
                </a:solidFill>
                <a:latin typeface="Calibri"/>
                <a:cs typeface="Calibri"/>
              </a:rPr>
              <a:t>or</a:t>
            </a:r>
            <a:r>
              <a:rPr sz="3600" spc="-20" dirty="0">
                <a:solidFill>
                  <a:srgbClr val="C00000"/>
                </a:solidFill>
                <a:latin typeface="Calibri"/>
                <a:cs typeface="Calibri"/>
              </a:rPr>
              <a:t>k</a:t>
            </a:r>
            <a:r>
              <a:rPr sz="3600" spc="-8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in</a:t>
            </a:r>
            <a:r>
              <a:rPr sz="3600" spc="-9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r>
              <a:rPr sz="3600" spc="-10" dirty="0">
                <a:solidFill>
                  <a:srgbClr val="C00000"/>
                </a:solidFill>
                <a:latin typeface="Calibri"/>
                <a:cs typeface="Calibri"/>
              </a:rPr>
              <a:t>y</a:t>
            </a:r>
            <a:r>
              <a:rPr sz="3600" dirty="0">
                <a:solidFill>
                  <a:srgbClr val="C00000"/>
                </a:solidFill>
                <a:latin typeface="Calibri"/>
                <a:cs typeface="Calibri"/>
              </a:rPr>
              <a:t>thon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50569" y="1597914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07" y="0"/>
                </a:lnTo>
              </a:path>
            </a:pathLst>
          </a:custGeom>
          <a:ln w="50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4423" y="6444697"/>
            <a:ext cx="8371331" cy="407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557" y="6417572"/>
            <a:ext cx="8344195" cy="108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4423" y="6417564"/>
            <a:ext cx="8371840" cy="434340"/>
          </a:xfrm>
          <a:custGeom>
            <a:avLst/>
            <a:gdLst/>
            <a:ahLst/>
            <a:cxnLst/>
            <a:rect l="l" t="t" r="r" b="b"/>
            <a:pathLst>
              <a:path w="8371840" h="434340">
                <a:moveTo>
                  <a:pt x="0" y="81426"/>
                </a:moveTo>
                <a:lnTo>
                  <a:pt x="3655" y="67820"/>
                </a:lnTo>
                <a:lnTo>
                  <a:pt x="13269" y="58098"/>
                </a:lnTo>
                <a:lnTo>
                  <a:pt x="26812" y="54291"/>
                </a:lnTo>
                <a:lnTo>
                  <a:pt x="8317107" y="54289"/>
                </a:lnTo>
                <a:lnTo>
                  <a:pt x="8317107" y="27132"/>
                </a:lnTo>
                <a:lnTo>
                  <a:pt x="8320754" y="13504"/>
                </a:lnTo>
                <a:lnTo>
                  <a:pt x="8330355" y="3780"/>
                </a:lnTo>
                <a:lnTo>
                  <a:pt x="8343905" y="0"/>
                </a:lnTo>
                <a:lnTo>
                  <a:pt x="8357634" y="3617"/>
                </a:lnTo>
                <a:lnTo>
                  <a:pt x="8367427" y="13141"/>
                </a:lnTo>
                <a:lnTo>
                  <a:pt x="8371326" y="26573"/>
                </a:lnTo>
                <a:lnTo>
                  <a:pt x="8371331" y="352900"/>
                </a:lnTo>
                <a:lnTo>
                  <a:pt x="8367674" y="366499"/>
                </a:lnTo>
                <a:lnTo>
                  <a:pt x="8358058" y="376220"/>
                </a:lnTo>
                <a:lnTo>
                  <a:pt x="8344518" y="380043"/>
                </a:lnTo>
                <a:lnTo>
                  <a:pt x="54294" y="380046"/>
                </a:lnTo>
                <a:lnTo>
                  <a:pt x="54294" y="407192"/>
                </a:lnTo>
                <a:lnTo>
                  <a:pt x="50641" y="420798"/>
                </a:lnTo>
                <a:lnTo>
                  <a:pt x="41031" y="430520"/>
                </a:lnTo>
                <a:lnTo>
                  <a:pt x="27485" y="434336"/>
                </a:lnTo>
                <a:lnTo>
                  <a:pt x="13715" y="430728"/>
                </a:lnTo>
                <a:lnTo>
                  <a:pt x="3917" y="421224"/>
                </a:lnTo>
                <a:lnTo>
                  <a:pt x="6" y="407811"/>
                </a:lnTo>
                <a:lnTo>
                  <a:pt x="0" y="81426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61531" y="6445081"/>
            <a:ext cx="54610" cy="27305"/>
          </a:xfrm>
          <a:custGeom>
            <a:avLst/>
            <a:gdLst/>
            <a:ahLst/>
            <a:cxnLst/>
            <a:rect l="l" t="t" r="r" b="b"/>
            <a:pathLst>
              <a:path w="54609" h="27304">
                <a:moveTo>
                  <a:pt x="0" y="26773"/>
                </a:moveTo>
                <a:lnTo>
                  <a:pt x="27035" y="26773"/>
                </a:lnTo>
                <a:lnTo>
                  <a:pt x="40646" y="23126"/>
                </a:lnTo>
                <a:lnTo>
                  <a:pt x="50385" y="13530"/>
                </a:lnTo>
                <a:lnTo>
                  <a:pt x="5422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61410" y="6444697"/>
            <a:ext cx="27305" cy="27305"/>
          </a:xfrm>
          <a:custGeom>
            <a:avLst/>
            <a:gdLst/>
            <a:ahLst/>
            <a:cxnLst/>
            <a:rect l="l" t="t" r="r" b="b"/>
            <a:pathLst>
              <a:path w="27304" h="27304">
                <a:moveTo>
                  <a:pt x="27157" y="27157"/>
                </a:moveTo>
                <a:lnTo>
                  <a:pt x="27157" y="0"/>
                </a:lnTo>
                <a:lnTo>
                  <a:pt x="27157" y="7513"/>
                </a:lnTo>
                <a:lnTo>
                  <a:pt x="21061" y="13584"/>
                </a:lnTo>
                <a:lnTo>
                  <a:pt x="13594" y="13584"/>
                </a:lnTo>
                <a:lnTo>
                  <a:pt x="6095" y="13584"/>
                </a:lnTo>
                <a:lnTo>
                  <a:pt x="0" y="7513"/>
                </a:lnTo>
                <a:lnTo>
                  <a:pt x="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4443" y="6485418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13" y="40730"/>
                </a:moveTo>
                <a:lnTo>
                  <a:pt x="27113" y="13572"/>
                </a:lnTo>
                <a:lnTo>
                  <a:pt x="27113" y="6083"/>
                </a:lnTo>
                <a:lnTo>
                  <a:pt x="33197" y="0"/>
                </a:lnTo>
                <a:lnTo>
                  <a:pt x="40698" y="0"/>
                </a:lnTo>
                <a:lnTo>
                  <a:pt x="48200" y="0"/>
                </a:lnTo>
                <a:lnTo>
                  <a:pt x="54274" y="6083"/>
                </a:lnTo>
                <a:lnTo>
                  <a:pt x="54274" y="13572"/>
                </a:lnTo>
                <a:lnTo>
                  <a:pt x="50623" y="27189"/>
                </a:lnTo>
                <a:lnTo>
                  <a:pt x="41018" y="36915"/>
                </a:lnTo>
                <a:lnTo>
                  <a:pt x="27479" y="40728"/>
                </a:lnTo>
                <a:lnTo>
                  <a:pt x="13711" y="37121"/>
                </a:lnTo>
                <a:lnTo>
                  <a:pt x="3913" y="27617"/>
                </a:lnTo>
                <a:lnTo>
                  <a:pt x="0" y="14201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8718" y="6498991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4">
                <a:moveTo>
                  <a:pt x="0" y="0"/>
                </a:moveTo>
                <a:lnTo>
                  <a:pt x="0" y="2986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59991" y="1715029"/>
            <a:ext cx="4656455" cy="1031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3298FF"/>
                </a:solidFill>
                <a:latin typeface="Calibri"/>
                <a:cs typeface="Calibri"/>
              </a:rPr>
              <a:t>(</a:t>
            </a:r>
            <a:r>
              <a:rPr sz="3600" dirty="0">
                <a:solidFill>
                  <a:srgbClr val="3298FF"/>
                </a:solidFill>
                <a:latin typeface="Calibri"/>
                <a:cs typeface="Calibri"/>
              </a:rPr>
              <a:t>ii)</a:t>
            </a:r>
            <a:r>
              <a:rPr sz="3600" spc="-11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00AF50"/>
                </a:solidFill>
                <a:latin typeface="Calibri"/>
                <a:cs typeface="Calibri"/>
              </a:rPr>
              <a:t>in</a:t>
            </a:r>
            <a:r>
              <a:rPr sz="3600" spc="-9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00AF50"/>
                </a:solidFill>
                <a:latin typeface="Calibri"/>
                <a:cs typeface="Calibri"/>
              </a:rPr>
              <a:t>Scr</a:t>
            </a:r>
            <a:r>
              <a:rPr sz="3600" spc="5" dirty="0">
                <a:solidFill>
                  <a:srgbClr val="00AF50"/>
                </a:solidFill>
                <a:latin typeface="Calibri"/>
                <a:cs typeface="Calibri"/>
              </a:rPr>
              <a:t>i</a:t>
            </a:r>
            <a:r>
              <a:rPr sz="3600" spc="-5" dirty="0">
                <a:solidFill>
                  <a:srgbClr val="00AF50"/>
                </a:solidFill>
                <a:latin typeface="Calibri"/>
                <a:cs typeface="Calibri"/>
              </a:rPr>
              <a:t>p</a:t>
            </a:r>
            <a:r>
              <a:rPr sz="3600" dirty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3600" spc="-1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00AF50"/>
                </a:solidFill>
                <a:latin typeface="Calibri"/>
                <a:cs typeface="Calibri"/>
              </a:rPr>
              <a:t>mod</a:t>
            </a:r>
            <a:r>
              <a:rPr sz="3600" spc="-20" dirty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endParaRPr sz="3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sz="3600" u="heavy" spc="-40" dirty="0">
                <a:solidFill>
                  <a:srgbClr val="C00000"/>
                </a:solidFill>
                <a:latin typeface="Calibri"/>
                <a:cs typeface="Calibri"/>
              </a:rPr>
              <a:t>t</a:t>
            </a:r>
            <a:r>
              <a:rPr sz="3600" u="heavy" spc="-20" dirty="0">
                <a:solidFill>
                  <a:srgbClr val="C00000"/>
                </a:solidFill>
                <a:latin typeface="Calibri"/>
                <a:cs typeface="Calibri"/>
              </a:rPr>
              <a:t>ep</a:t>
            </a:r>
            <a:r>
              <a:rPr sz="3600" u="heavy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spc="-20" dirty="0">
                <a:solidFill>
                  <a:srgbClr val="C00000"/>
                </a:solidFill>
                <a:latin typeface="Calibri"/>
                <a:cs typeface="Calibri"/>
              </a:rPr>
              <a:t>2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(Run</a:t>
            </a:r>
            <a:r>
              <a:rPr sz="3600" u="heavy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p</a:t>
            </a:r>
            <a:r>
              <a:rPr sz="3600" u="heavy" spc="-50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u="heavy" spc="-25" dirty="0">
                <a:solidFill>
                  <a:srgbClr val="C00000"/>
                </a:solidFill>
                <a:latin typeface="Calibri"/>
                <a:cs typeface="Calibri"/>
              </a:rPr>
              <a:t>og</a:t>
            </a:r>
            <a:r>
              <a:rPr sz="3600" u="heavy" spc="-85" dirty="0">
                <a:solidFill>
                  <a:srgbClr val="C00000"/>
                </a:solidFill>
                <a:latin typeface="Calibri"/>
                <a:cs typeface="Calibri"/>
              </a:rPr>
              <a:t>r</a:t>
            </a:r>
            <a:r>
              <a:rPr sz="3600" u="heavy" spc="-25" dirty="0">
                <a:solidFill>
                  <a:srgbClr val="C00000"/>
                </a:solidFill>
                <a:latin typeface="Calibri"/>
                <a:cs typeface="Calibri"/>
              </a:rPr>
              <a:t>am</a:t>
            </a:r>
            <a:r>
              <a:rPr sz="3600" u="heavy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u="heavy" spc="-5" dirty="0">
                <a:solidFill>
                  <a:srgbClr val="C00000"/>
                </a:solidFill>
                <a:latin typeface="Calibri"/>
                <a:cs typeface="Calibri"/>
              </a:rPr>
              <a:t>f</a:t>
            </a:r>
            <a:r>
              <a:rPr sz="3600" u="heavy" dirty="0">
                <a:solidFill>
                  <a:srgbClr val="C00000"/>
                </a:solidFill>
                <a:latin typeface="Calibri"/>
                <a:cs typeface="Calibri"/>
              </a:rPr>
              <a:t>il</a:t>
            </a:r>
            <a:r>
              <a:rPr sz="3600" u="heavy" spc="-15" dirty="0">
                <a:solidFill>
                  <a:srgbClr val="C00000"/>
                </a:solidFill>
                <a:latin typeface="Calibri"/>
                <a:cs typeface="Calibri"/>
              </a:rPr>
              <a:t>e)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1892301" y="6547964"/>
            <a:ext cx="39465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" dirty="0" smtClean="0"/>
              <a:t>Visit School Website for Regular Updates</a:t>
            </a:r>
            <a:endParaRPr spc="-10" dirty="0"/>
          </a:p>
        </p:txBody>
      </p:sp>
      <p:sp>
        <p:nvSpPr>
          <p:cNvPr id="12" name="object 12"/>
          <p:cNvSpPr txBox="1"/>
          <p:nvPr/>
        </p:nvSpPr>
        <p:spPr>
          <a:xfrm>
            <a:off x="659985" y="2783836"/>
            <a:ext cx="7717790" cy="3521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56285" indent="-743585">
              <a:lnSpc>
                <a:spcPct val="100000"/>
              </a:lnSpc>
              <a:buClr>
                <a:srgbClr val="3298FF"/>
              </a:buClr>
              <a:buFont typeface="Calibri"/>
              <a:buAutoNum type="alphaLcPeriod"/>
              <a:tabLst>
                <a:tab pos="756920" algn="l"/>
              </a:tabLst>
            </a:pP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li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k</a:t>
            </a:r>
            <a:r>
              <a:rPr sz="2400" spc="-8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alibri"/>
                <a:cs typeface="Calibri"/>
              </a:rPr>
              <a:t>Ope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omman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d</a:t>
            </a:r>
            <a:r>
              <a:rPr sz="2400" spc="-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f</a:t>
            </a:r>
            <a:r>
              <a:rPr sz="2400" spc="-45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m</a:t>
            </a:r>
            <a:r>
              <a:rPr sz="24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IDLE</a:t>
            </a:r>
            <a:r>
              <a:rPr sz="2400" spc="-145" dirty="0">
                <a:latin typeface="Calibri"/>
                <a:cs typeface="Calibri"/>
              </a:rPr>
              <a:t>’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F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il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menu</a:t>
            </a:r>
            <a:r>
              <a:rPr sz="2400" spc="-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and</a:t>
            </a:r>
            <a:r>
              <a:rPr sz="24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se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l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ct</a:t>
            </a:r>
            <a:endParaRPr sz="240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</a:pP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the</a:t>
            </a:r>
            <a:r>
              <a:rPr sz="24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f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ile</a:t>
            </a:r>
            <a:r>
              <a:rPr sz="24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3298FF"/>
                </a:solidFill>
                <a:latin typeface="Calibri"/>
                <a:cs typeface="Calibri"/>
              </a:rPr>
              <a:t>y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u</a:t>
            </a:r>
            <a:r>
              <a:rPr sz="2400" spc="-8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h</a:t>
            </a:r>
            <a:r>
              <a:rPr sz="2400" spc="-40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spc="-30" dirty="0">
                <a:solidFill>
                  <a:srgbClr val="3298FF"/>
                </a:solidFill>
                <a:latin typeface="Calibri"/>
                <a:cs typeface="Calibri"/>
              </a:rPr>
              <a:t>v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al</a:t>
            </a:r>
            <a:r>
              <a:rPr sz="2400" spc="-45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eady</a:t>
            </a:r>
            <a:r>
              <a:rPr sz="2400" spc="-5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400" spc="-45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spc="-30" dirty="0">
                <a:solidFill>
                  <a:srgbClr val="3298FF"/>
                </a:solidFill>
                <a:latin typeface="Calibri"/>
                <a:cs typeface="Calibri"/>
              </a:rPr>
              <a:t>v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  <a:p>
            <a:pPr marL="756285" indent="-743585">
              <a:lnSpc>
                <a:spcPct val="100000"/>
              </a:lnSpc>
              <a:buClr>
                <a:srgbClr val="3298FF"/>
              </a:buClr>
              <a:buFont typeface="Calibri"/>
              <a:buAutoNum type="alphaLcPeriod" startAt="2"/>
              <a:tabLst>
                <a:tab pos="756920" algn="l"/>
              </a:tabLst>
            </a:pP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li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k</a:t>
            </a:r>
            <a:r>
              <a:rPr sz="2400" spc="-8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Run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dirty="0">
                <a:latin typeface="Calibri"/>
                <a:cs typeface="Calibri"/>
              </a:rPr>
              <a:t>&gt;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Modu</a:t>
            </a:r>
            <a:r>
              <a:rPr sz="2400" spc="-5" dirty="0">
                <a:latin typeface="Calibri"/>
                <a:cs typeface="Calibri"/>
              </a:rPr>
              <a:t>l</a:t>
            </a:r>
            <a:r>
              <a:rPr sz="2400" spc="-15" dirty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  <a:p>
            <a:pPr marL="756285" marR="552450" indent="-743585">
              <a:lnSpc>
                <a:spcPct val="100000"/>
              </a:lnSpc>
              <a:buClr>
                <a:srgbClr val="3298FF"/>
              </a:buClr>
              <a:buFont typeface="Calibri"/>
              <a:buAutoNum type="alphaLcPeriod" startAt="2"/>
              <a:tabLst>
                <a:tab pos="756920" algn="l"/>
              </a:tabLst>
            </a:pP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It</a:t>
            </a:r>
            <a:r>
              <a:rPr sz="2400" spc="-8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will</a:t>
            </a:r>
            <a:r>
              <a:rPr sz="2400" spc="-7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60" dirty="0">
                <a:solidFill>
                  <a:srgbClr val="3298FF"/>
                </a:solidFill>
                <a:latin typeface="Calibri"/>
                <a:cs typeface="Calibri"/>
              </a:rPr>
              <a:t>x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u</a:t>
            </a:r>
            <a:r>
              <a:rPr sz="2400" spc="-2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8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all</a:t>
            </a:r>
            <a:r>
              <a:rPr sz="24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the</a:t>
            </a:r>
            <a:r>
              <a:rPr sz="24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ommand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s</a:t>
            </a:r>
            <a:r>
              <a:rPr sz="2400" spc="-6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f</a:t>
            </a:r>
            <a:r>
              <a:rPr sz="24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p</a:t>
            </a:r>
            <a:r>
              <a:rPr sz="2400" spc="-30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3298FF"/>
                </a:solidFill>
                <a:latin typeface="Calibri"/>
                <a:cs typeface="Calibri"/>
              </a:rPr>
              <a:t>g</a:t>
            </a:r>
            <a:r>
              <a:rPr sz="2400" spc="-55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spc="-20" dirty="0">
                <a:solidFill>
                  <a:srgbClr val="3298FF"/>
                </a:solidFill>
                <a:latin typeface="Calibri"/>
                <a:cs typeface="Calibri"/>
              </a:rPr>
              <a:t>am</a:t>
            </a:r>
            <a:r>
              <a:rPr sz="2400" spc="-8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f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il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and</a:t>
            </a:r>
            <a:r>
              <a:rPr sz="240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d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sp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l</a:t>
            </a:r>
            <a:r>
              <a:rPr sz="2400" spc="-50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y</a:t>
            </a:r>
            <a:r>
              <a:rPr sz="2400" spc="-6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outpu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spc="-55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in</a:t>
            </a:r>
            <a:r>
              <a:rPr sz="24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3298FF"/>
                </a:solidFill>
                <a:latin typeface="Calibri"/>
                <a:cs typeface="Calibri"/>
              </a:rPr>
              <a:t>sepa</a:t>
            </a:r>
            <a:r>
              <a:rPr sz="2400" spc="-50" dirty="0">
                <a:solidFill>
                  <a:srgbClr val="3298FF"/>
                </a:solidFill>
                <a:latin typeface="Calibri"/>
                <a:cs typeface="Calibri"/>
              </a:rPr>
              <a:t>r</a:t>
            </a:r>
            <a:r>
              <a:rPr sz="2400" spc="-25" dirty="0">
                <a:solidFill>
                  <a:srgbClr val="3298FF"/>
                </a:solidFill>
                <a:latin typeface="Calibri"/>
                <a:cs typeface="Calibri"/>
              </a:rPr>
              <a:t>a</a:t>
            </a:r>
            <a:r>
              <a:rPr sz="2400" spc="-35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24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3298FF"/>
                </a:solidFill>
                <a:latin typeface="Calibri"/>
                <a:cs typeface="Calibri"/>
              </a:rPr>
              <a:t>p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ython</a:t>
            </a:r>
            <a:r>
              <a:rPr sz="24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she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ll</a:t>
            </a:r>
            <a:r>
              <a:rPr sz="2400" spc="-70" dirty="0">
                <a:solidFill>
                  <a:srgbClr val="3298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298FF"/>
                </a:solidFill>
                <a:latin typeface="Calibri"/>
                <a:cs typeface="Calibri"/>
              </a:rPr>
              <a:t>wi</a:t>
            </a:r>
            <a:r>
              <a:rPr sz="2400" spc="-5" dirty="0">
                <a:solidFill>
                  <a:srgbClr val="3298FF"/>
                </a:solidFill>
                <a:latin typeface="Calibri"/>
                <a:cs typeface="Calibri"/>
              </a:rPr>
              <a:t>nd</a:t>
            </a:r>
            <a:r>
              <a:rPr sz="2400" spc="-20" dirty="0">
                <a:solidFill>
                  <a:srgbClr val="3298FF"/>
                </a:solidFill>
                <a:latin typeface="Calibri"/>
                <a:cs typeface="Calibri"/>
              </a:rPr>
              <a:t>ow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00099"/>
              </a:lnSpc>
              <a:spcBef>
                <a:spcPts val="25"/>
              </a:spcBef>
            </a:pP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No</a:t>
            </a:r>
            <a:r>
              <a:rPr sz="2000" spc="-2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000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r>
              <a:rPr sz="2000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2000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800" spc="0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thon</a:t>
            </a:r>
            <a:r>
              <a:rPr sz="1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ome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1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r>
              <a:rPr sz="1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800" spc="-3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ou</a:t>
            </a:r>
            <a:r>
              <a:rPr sz="1800" spc="-4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8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–</a:t>
            </a:r>
            <a:r>
              <a:rPr sz="18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ython</a:t>
            </a:r>
            <a:r>
              <a:rPr sz="1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2.x</a:t>
            </a:r>
            <a:r>
              <a:rPr sz="18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18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ython</a:t>
            </a:r>
            <a:r>
              <a:rPr sz="18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3.x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800" spc="-4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er</a:t>
            </a:r>
            <a:r>
              <a:rPr sz="1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is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1800" spc="-50" dirty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800" spc="-4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ompa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an</a:t>
            </a:r>
            <a:r>
              <a:rPr sz="1800" spc="5" dirty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uag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as</a:t>
            </a:r>
            <a:r>
              <a:rPr sz="1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by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ython</a:t>
            </a:r>
            <a:r>
              <a:rPr sz="18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So</a:t>
            </a:r>
            <a:r>
              <a:rPr sz="1800" spc="5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50" dirty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800" spc="-4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oun</a:t>
            </a:r>
            <a:r>
              <a:rPr sz="1800" spc="5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on(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SF).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Mean</a:t>
            </a:r>
            <a:r>
              <a:rPr sz="18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od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spc="-40" dirty="0">
                <a:solidFill>
                  <a:srgbClr val="FF0000"/>
                </a:solidFill>
                <a:latin typeface="Calibri"/>
                <a:cs typeface="Calibri"/>
              </a:rPr>
              <a:t>tt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18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8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2.x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wi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1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no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50" dirty="0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ecu</a:t>
            </a:r>
            <a:r>
              <a:rPr sz="1800" spc="-4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8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3.x</a:t>
            </a:r>
            <a:r>
              <a:rPr sz="18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bel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ow</a:t>
            </a:r>
            <a:r>
              <a:rPr sz="18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li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18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if</a:t>
            </a:r>
            <a:r>
              <a:rPr sz="1800" spc="-50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3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be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spc="-35" dirty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18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2.x</a:t>
            </a:r>
            <a:r>
              <a:rPr sz="18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&amp;</a:t>
            </a:r>
            <a:r>
              <a:rPr sz="1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3.x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800" spc="-10" dirty="0">
                <a:solidFill>
                  <a:srgbClr val="3298FF"/>
                </a:solidFill>
                <a:latin typeface="Calibri"/>
                <a:cs typeface="Calibri"/>
              </a:rPr>
              <a:t>h</a:t>
            </a:r>
            <a:r>
              <a:rPr sz="1800" spc="-4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1800" spc="-15" dirty="0">
                <a:solidFill>
                  <a:srgbClr val="3298FF"/>
                </a:solidFill>
                <a:latin typeface="Calibri"/>
                <a:cs typeface="Calibri"/>
              </a:rPr>
              <a:t>p</a:t>
            </a:r>
            <a:r>
              <a:rPr sz="1800" spc="-1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s://</a:t>
            </a:r>
            <a:r>
              <a:rPr sz="1800" spc="-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w</a:t>
            </a:r>
            <a:r>
              <a:rPr sz="1800" spc="-10" dirty="0">
                <a:solidFill>
                  <a:srgbClr val="3298FF"/>
                </a:solidFill>
                <a:latin typeface="Calibri"/>
                <a:cs typeface="Calibri"/>
              </a:rPr>
              <a:t>w</a:t>
            </a:r>
            <a:r>
              <a:rPr sz="1800" spc="-140" dirty="0">
                <a:solidFill>
                  <a:srgbClr val="3298FF"/>
                </a:solidFill>
                <a:latin typeface="Calibri"/>
                <a:cs typeface="Calibri"/>
              </a:rPr>
              <a:t>w</a:t>
            </a:r>
            <a:r>
              <a:rPr sz="1800" spc="20" dirty="0">
                <a:solidFill>
                  <a:srgbClr val="3298FF"/>
                </a:solidFill>
                <a:latin typeface="Calibri"/>
                <a:cs typeface="Calibri"/>
              </a:rPr>
              <a:t>.</a:t>
            </a:r>
            <a:r>
              <a:rPr sz="1800" spc="-20" dirty="0">
                <a:solidFill>
                  <a:srgbClr val="3298FF"/>
                </a:solidFill>
                <a:latin typeface="Calibri"/>
                <a:cs typeface="Calibri"/>
              </a:rPr>
              <a:t>g</a:t>
            </a:r>
            <a:r>
              <a:rPr sz="1800" spc="-1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e</a:t>
            </a:r>
            <a:r>
              <a:rPr sz="1800" spc="-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e</a:t>
            </a:r>
            <a:r>
              <a:rPr sz="1800" spc="-2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k</a:t>
            </a:r>
            <a:r>
              <a:rPr sz="1800" spc="-1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s</a:t>
            </a:r>
            <a:r>
              <a:rPr sz="1800" spc="-3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f</a:t>
            </a:r>
            <a:r>
              <a:rPr sz="1800" spc="-1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o</a:t>
            </a:r>
            <a:r>
              <a:rPr sz="1800" spc="-4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r</a:t>
            </a:r>
            <a:r>
              <a:rPr sz="1800" spc="-2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g</a:t>
            </a:r>
            <a:r>
              <a:rPr sz="1800" spc="-1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e</a:t>
            </a:r>
            <a:r>
              <a:rPr sz="1800" spc="-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e</a:t>
            </a:r>
            <a:r>
              <a:rPr sz="1800" spc="-2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k</a:t>
            </a:r>
            <a:r>
              <a:rPr sz="1800" spc="-1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s</a:t>
            </a:r>
            <a:r>
              <a:rPr sz="1800" spc="-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.o</a:t>
            </a:r>
            <a:r>
              <a:rPr sz="1800" spc="-3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r</a:t>
            </a:r>
            <a:r>
              <a:rPr sz="1800" spc="5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g</a:t>
            </a:r>
            <a:r>
              <a:rPr sz="1800" spc="-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/</a:t>
            </a:r>
            <a:r>
              <a:rPr sz="180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impor</a:t>
            </a:r>
            <a:r>
              <a:rPr sz="1800" spc="-3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t</a:t>
            </a:r>
            <a:r>
              <a:rPr sz="180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a</a:t>
            </a:r>
            <a:r>
              <a:rPr sz="1800" spc="-1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n</a:t>
            </a:r>
            <a:r>
              <a:rPr sz="1800" spc="-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t</a:t>
            </a:r>
            <a:r>
              <a:rPr sz="180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-d</a:t>
            </a:r>
            <a:r>
              <a:rPr sz="1800" spc="-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i</a:t>
            </a:r>
            <a:r>
              <a:rPr sz="1800" spc="-1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f</a:t>
            </a:r>
            <a:r>
              <a:rPr sz="1800" spc="-5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f</a:t>
            </a:r>
            <a:r>
              <a:rPr sz="1800" spc="-1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e</a:t>
            </a:r>
            <a:r>
              <a:rPr sz="1800" spc="-4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r</a:t>
            </a:r>
            <a:r>
              <a:rPr sz="1800" spc="-1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e</a:t>
            </a:r>
            <a:r>
              <a:rPr sz="180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n</a:t>
            </a:r>
            <a:r>
              <a:rPr sz="1800" spc="-2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c</a:t>
            </a:r>
            <a:r>
              <a:rPr sz="1800" spc="-1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e</a:t>
            </a:r>
            <a:r>
              <a:rPr sz="180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s-</a:t>
            </a:r>
            <a:r>
              <a:rPr sz="1800" spc="-1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be</a:t>
            </a:r>
            <a:r>
              <a:rPr sz="1800" spc="-1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t</a:t>
            </a:r>
            <a:r>
              <a:rPr sz="1800" spc="-3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w</a:t>
            </a:r>
            <a:r>
              <a:rPr sz="1800" spc="-1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e</a:t>
            </a:r>
            <a:r>
              <a:rPr sz="1800" spc="-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e</a:t>
            </a:r>
            <a:r>
              <a:rPr sz="1800" spc="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n</a:t>
            </a:r>
            <a:r>
              <a:rPr sz="180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-</a:t>
            </a:r>
            <a:r>
              <a:rPr sz="1800" spc="-1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p</a:t>
            </a:r>
            <a:r>
              <a:rPr sz="180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ython-</a:t>
            </a:r>
            <a:r>
              <a:rPr sz="1800" spc="-1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2</a:t>
            </a:r>
            <a:r>
              <a:rPr sz="180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-x-an</a:t>
            </a:r>
            <a:r>
              <a:rPr sz="1800" spc="5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d</a:t>
            </a:r>
            <a:r>
              <a:rPr sz="1800" dirty="0">
                <a:solidFill>
                  <a:srgbClr val="3298FF"/>
                </a:solidFill>
                <a:latin typeface="Calibri"/>
                <a:cs typeface="Calibri"/>
                <a:hlinkClick r:id="rId5"/>
              </a:rPr>
              <a:t>-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5" dirty="0">
                <a:solidFill>
                  <a:srgbClr val="3298FF"/>
                </a:solidFill>
                <a:latin typeface="Calibri"/>
                <a:cs typeface="Calibri"/>
              </a:rPr>
              <a:t>p</a:t>
            </a:r>
            <a:r>
              <a:rPr sz="1800" spc="5" dirty="0">
                <a:solidFill>
                  <a:srgbClr val="3298FF"/>
                </a:solidFill>
                <a:latin typeface="Calibri"/>
                <a:cs typeface="Calibri"/>
              </a:rPr>
              <a:t>y</a:t>
            </a:r>
            <a:r>
              <a:rPr sz="1800" dirty="0">
                <a:solidFill>
                  <a:srgbClr val="3298FF"/>
                </a:solidFill>
                <a:latin typeface="Calibri"/>
                <a:cs typeface="Calibri"/>
              </a:rPr>
              <a:t>thon-</a:t>
            </a:r>
            <a:r>
              <a:rPr sz="1800" spc="-5" dirty="0">
                <a:solidFill>
                  <a:srgbClr val="3298FF"/>
                </a:solidFill>
                <a:latin typeface="Calibri"/>
                <a:cs typeface="Calibri"/>
              </a:rPr>
              <a:t>3</a:t>
            </a:r>
            <a:r>
              <a:rPr sz="1800" dirty="0">
                <a:solidFill>
                  <a:srgbClr val="3298FF"/>
                </a:solidFill>
                <a:latin typeface="Calibri"/>
                <a:cs typeface="Calibri"/>
              </a:rPr>
              <a:t>-</a:t>
            </a:r>
            <a:r>
              <a:rPr sz="1800" spc="-5" dirty="0">
                <a:solidFill>
                  <a:srgbClr val="3298FF"/>
                </a:solidFill>
                <a:latin typeface="Calibri"/>
                <a:cs typeface="Calibri"/>
              </a:rPr>
              <a:t>x</a:t>
            </a:r>
            <a:r>
              <a:rPr sz="1800" dirty="0">
                <a:solidFill>
                  <a:srgbClr val="3298FF"/>
                </a:solidFill>
                <a:latin typeface="Calibri"/>
                <a:cs typeface="Calibri"/>
              </a:rPr>
              <a:t>-w</a:t>
            </a:r>
            <a:r>
              <a:rPr sz="1800" spc="-10" dirty="0">
                <a:solidFill>
                  <a:srgbClr val="3298FF"/>
                </a:solidFill>
                <a:latin typeface="Calibri"/>
                <a:cs typeface="Calibri"/>
              </a:rPr>
              <a:t>i</a:t>
            </a:r>
            <a:r>
              <a:rPr sz="1800" dirty="0">
                <a:solidFill>
                  <a:srgbClr val="3298FF"/>
                </a:solidFill>
                <a:latin typeface="Calibri"/>
                <a:cs typeface="Calibri"/>
              </a:rPr>
              <a:t>t</a:t>
            </a:r>
            <a:r>
              <a:rPr sz="1800" spc="-5" dirty="0">
                <a:solidFill>
                  <a:srgbClr val="3298FF"/>
                </a:solidFill>
                <a:latin typeface="Calibri"/>
                <a:cs typeface="Calibri"/>
              </a:rPr>
              <a:t>h</a:t>
            </a:r>
            <a:r>
              <a:rPr sz="1800" dirty="0">
                <a:solidFill>
                  <a:srgbClr val="3298FF"/>
                </a:solidFill>
                <a:latin typeface="Calibri"/>
                <a:cs typeface="Calibri"/>
              </a:rPr>
              <a:t>-</a:t>
            </a:r>
            <a:r>
              <a:rPr sz="1800" spc="-25" dirty="0">
                <a:solidFill>
                  <a:srgbClr val="3298FF"/>
                </a:solidFill>
                <a:latin typeface="Calibri"/>
                <a:cs typeface="Calibri"/>
              </a:rPr>
              <a:t>e</a:t>
            </a:r>
            <a:r>
              <a:rPr sz="1800" spc="-40" dirty="0">
                <a:solidFill>
                  <a:srgbClr val="3298FF"/>
                </a:solidFill>
                <a:latin typeface="Calibri"/>
                <a:cs typeface="Calibri"/>
              </a:rPr>
              <a:t>x</a:t>
            </a:r>
            <a:r>
              <a:rPr sz="1800" dirty="0">
                <a:solidFill>
                  <a:srgbClr val="3298FF"/>
                </a:solidFill>
                <a:latin typeface="Calibri"/>
                <a:cs typeface="Calibri"/>
              </a:rPr>
              <a:t>amples/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298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4603</Words>
  <Application>Microsoft Office PowerPoint</Application>
  <PresentationFormat>On-screen Show (4:3)</PresentationFormat>
  <Paragraphs>822</Paragraphs>
  <Slides>61</Slides>
  <Notes>61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Office Theme</vt:lpstr>
      <vt:lpstr>Slide 1</vt:lpstr>
      <vt:lpstr>Introduction</vt:lpstr>
      <vt:lpstr>Slide 3</vt:lpstr>
      <vt:lpstr>Slide 4</vt:lpstr>
      <vt:lpstr>Slide 5</vt:lpstr>
      <vt:lpstr>How to work in Python * Click start button -&gt; All programs -&gt;</vt:lpstr>
      <vt:lpstr>How to work in Python</vt:lpstr>
      <vt:lpstr>How to work in Python</vt:lpstr>
      <vt:lpstr>Slide 9</vt:lpstr>
      <vt:lpstr>Slide 10</vt:lpstr>
      <vt:lpstr>Slide 11</vt:lpstr>
      <vt:lpstr>Slide 12</vt:lpstr>
      <vt:lpstr>Data type continue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Data type continue</vt:lpstr>
      <vt:lpstr>Slide 22</vt:lpstr>
      <vt:lpstr>Slide 23</vt:lpstr>
      <vt:lpstr>Operator</vt:lpstr>
      <vt:lpstr>Operator continue</vt:lpstr>
      <vt:lpstr>Slide 26</vt:lpstr>
      <vt:lpstr>Slide 27</vt:lpstr>
      <vt:lpstr>Operator continue</vt:lpstr>
      <vt:lpstr>Slide 29</vt:lpstr>
      <vt:lpstr>Slide 30</vt:lpstr>
      <vt:lpstr>Slide 31</vt:lpstr>
      <vt:lpstr>Slide 32</vt:lpstr>
      <vt:lpstr>Operator continue</vt:lpstr>
      <vt:lpstr>Slide 34</vt:lpstr>
      <vt:lpstr>Slide 35</vt:lpstr>
      <vt:lpstr>Slide 36</vt:lpstr>
      <vt:lpstr>Slide 37</vt:lpstr>
      <vt:lpstr>Slide 38</vt:lpstr>
      <vt:lpstr>Slide 39</vt:lpstr>
      <vt:lpstr>Control Statements</vt:lpstr>
      <vt:lpstr>Slide 41</vt:lpstr>
      <vt:lpstr>Slide 42</vt:lpstr>
      <vt:lpstr>Slide 43</vt:lpstr>
      <vt:lpstr>Slide 44</vt:lpstr>
      <vt:lpstr>Decision Making Statement</vt:lpstr>
      <vt:lpstr>Decision Making Statement</vt:lpstr>
      <vt:lpstr>Slide 47</vt:lpstr>
      <vt:lpstr>Slide 48</vt:lpstr>
      <vt:lpstr>Slide 49</vt:lpstr>
      <vt:lpstr>Slide 50</vt:lpstr>
      <vt:lpstr>Iteration Statements (Loops)</vt:lpstr>
      <vt:lpstr>Iteration Statements (Loops)</vt:lpstr>
      <vt:lpstr>Slide 53</vt:lpstr>
      <vt:lpstr>Slide 54</vt:lpstr>
      <vt:lpstr>Iteration Statements (Loops)</vt:lpstr>
      <vt:lpstr>Iteration Statements (Loops)</vt:lpstr>
      <vt:lpstr>Iteration Statements (Loops)</vt:lpstr>
      <vt:lpstr>Slide 58</vt:lpstr>
      <vt:lpstr>Slide 59</vt:lpstr>
      <vt:lpstr>Slide 60</vt:lpstr>
      <vt:lpstr>Slide 61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HM</cp:lastModifiedBy>
  <cp:revision>4</cp:revision>
  <dcterms:created xsi:type="dcterms:W3CDTF">2020-04-05T15:11:16Z</dcterms:created>
  <dcterms:modified xsi:type="dcterms:W3CDTF">2020-04-09T05:49:55Z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2020-04-05T00:00:00Z</vt:filetime>
  </property>
  <property fmtid="{D5CDD505-2E9C-101B-9397-08002B2CF9AE}" pid="3" name="LastSaved">
    <vt:filetime>2020-04-05T00:00:00Z</vt:filetime>
  </property>
</Properties>
</file>